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366" r:id="rId3"/>
    <p:sldId id="371" r:id="rId4"/>
    <p:sldId id="350" r:id="rId5"/>
    <p:sldId id="372" r:id="rId6"/>
    <p:sldId id="261" r:id="rId7"/>
    <p:sldId id="262" r:id="rId8"/>
    <p:sldId id="263" r:id="rId9"/>
    <p:sldId id="264" r:id="rId10"/>
    <p:sldId id="374" r:id="rId11"/>
    <p:sldId id="357" r:id="rId12"/>
    <p:sldId id="266" r:id="rId13"/>
    <p:sldId id="359" r:id="rId14"/>
    <p:sldId id="378" r:id="rId15"/>
    <p:sldId id="360" r:id="rId16"/>
    <p:sldId id="361" r:id="rId17"/>
    <p:sldId id="379" r:id="rId18"/>
    <p:sldId id="362" r:id="rId19"/>
    <p:sldId id="373" r:id="rId20"/>
    <p:sldId id="268" r:id="rId21"/>
    <p:sldId id="349" r:id="rId22"/>
    <p:sldId id="333" r:id="rId23"/>
    <p:sldId id="370" r:id="rId24"/>
    <p:sldId id="376" r:id="rId25"/>
    <p:sldId id="368" r:id="rId26"/>
    <p:sldId id="355" r:id="rId27"/>
    <p:sldId id="354" r:id="rId28"/>
  </p:sldIdLst>
  <p:sldSz cx="12192000" cy="6858000"/>
  <p:notesSz cx="6858000" cy="14668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76"/>
    <a:srgbClr val="FF9397"/>
    <a:srgbClr val="FF5D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2"/>
    <p:restoredTop sz="85918"/>
  </p:normalViewPr>
  <p:slideViewPr>
    <p:cSldViewPr snapToGrid="0">
      <p:cViewPr varScale="1">
        <p:scale>
          <a:sx n="108" d="100"/>
          <a:sy n="108" d="100"/>
        </p:scale>
        <p:origin x="504" y="19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DONGLIANG" userId="S::dzm77@ist.psu.edu::1313195f-680b-48f7-a0b2-438a8902a129" providerId="AD" clId="Web-{1DE29458-CC9D-A00F-8F9F-645F7893A958}"/>
    <pc:docChg chg="modSld">
      <pc:chgData name="MUDONGLIANG" userId="S::dzm77@ist.psu.edu::1313195f-680b-48f7-a0b2-438a8902a129" providerId="AD" clId="Web-{1DE29458-CC9D-A00F-8F9F-645F7893A958}" dt="2018-07-28T00:25:06.676" v="4"/>
      <pc:docMkLst>
        <pc:docMk/>
      </pc:docMkLst>
    </pc:docChg>
  </pc:docChgLst>
  <pc:docChgLst>
    <pc:chgData name="MUDONGLIANG" userId="S::dzm77@ist.psu.edu::1313195f-680b-48f7-a0b2-438a8902a129" providerId="AD" clId="Web-{9E0176D4-3E07-D170-1D84-40F71B9F4AFE}"/>
    <pc:docChg chg="modSld">
      <pc:chgData name="MUDONGLIANG" userId="S::dzm77@ist.psu.edu::1313195f-680b-48f7-a0b2-438a8902a129" providerId="AD" clId="Web-{9E0176D4-3E07-D170-1D84-40F71B9F4AFE}" dt="2018-07-25T14:40:57.332" v="11"/>
      <pc:docMkLst>
        <pc:docMk/>
      </pc:docMkLst>
      <pc:sldChg chg="modNotes">
        <pc:chgData name="MUDONGLIANG" userId="S::dzm77@ist.psu.edu::1313195f-680b-48f7-a0b2-438a8902a129" providerId="AD" clId="Web-{9E0176D4-3E07-D170-1D84-40F71B9F4AFE}" dt="2018-07-25T14:40:57.332" v="11"/>
        <pc:sldMkLst>
          <pc:docMk/>
          <pc:sldMk cId="2395609140" sldId="277"/>
        </pc:sldMkLst>
      </pc:sldChg>
    </pc:docChg>
  </pc:docChgLst>
  <pc:docChgLst>
    <pc:chgData name="MUDONGLIANG" userId="S::dzm77@ist.psu.edu::1313195f-680b-48f7-a0b2-438a8902a129" providerId="AD" clId="Web-{34CE2E1A-ACA6-CC4E-3D13-C1F75F31F65A}"/>
    <pc:docChg chg="modSld">
      <pc:chgData name="MUDONGLIANG" userId="S::dzm77@ist.psu.edu::1313195f-680b-48f7-a0b2-438a8902a129" providerId="AD" clId="Web-{34CE2E1A-ACA6-CC4E-3D13-C1F75F31F65A}" dt="2018-07-27T21:19:46.220" v="12" actId="20577"/>
      <pc:docMkLst>
        <pc:docMk/>
      </pc:docMkLst>
    </pc:docChg>
  </pc:docChgLst>
  <pc:docChgLst>
    <pc:chgData name="MUDONGLIANG" userId="S::dzm77@ist.psu.edu::1313195f-680b-48f7-a0b2-438a8902a129" providerId="AD" clId="Web-{40419E19-B606-A1F9-8CD8-6A6CB4540347}"/>
    <pc:docChg chg="addSld modSld sldOrd">
      <pc:chgData name="MUDONGLIANG" userId="S::dzm77@ist.psu.edu::1313195f-680b-48f7-a0b2-438a8902a129" providerId="AD" clId="Web-{40419E19-B606-A1F9-8CD8-6A6CB4540347}" dt="2018-07-26T06:08:55.818" v="1238" actId="20577"/>
      <pc:docMkLst>
        <pc:docMk/>
      </pc:docMkLst>
      <pc:sldChg chg="addSp delSp modSp">
        <pc:chgData name="MUDONGLIANG" userId="S::dzm77@ist.psu.edu::1313195f-680b-48f7-a0b2-438a8902a129" providerId="AD" clId="Web-{40419E19-B606-A1F9-8CD8-6A6CB4540347}" dt="2018-07-26T05:43:49.632" v="1001" actId="1076"/>
        <pc:sldMkLst>
          <pc:docMk/>
          <pc:sldMk cId="2395609140" sldId="277"/>
        </pc:sldMkLst>
        <pc:spChg chg="mod">
          <ac:chgData name="MUDONGLIANG" userId="S::dzm77@ist.psu.edu::1313195f-680b-48f7-a0b2-438a8902a129" providerId="AD" clId="Web-{40419E19-B606-A1F9-8CD8-6A6CB4540347}" dt="2018-07-26T05:43:49.632" v="1001" actId="1076"/>
          <ac:spMkLst>
            <pc:docMk/>
            <pc:sldMk cId="2395609140" sldId="277"/>
            <ac:spMk id="7" creationId="{A6ED702C-57D4-7A4B-9CDA-3016C82EABF5}"/>
          </ac:spMkLst>
        </pc:spChg>
        <pc:graphicFrameChg chg="add mod modGraphic">
          <ac:chgData name="MUDONGLIANG" userId="S::dzm77@ist.psu.edu::1313195f-680b-48f7-a0b2-438a8902a129" providerId="AD" clId="Web-{40419E19-B606-A1F9-8CD8-6A6CB4540347}" dt="2018-07-26T05:41:29.007" v="976"/>
          <ac:graphicFrameMkLst>
            <pc:docMk/>
            <pc:sldMk cId="2395609140" sldId="277"/>
            <ac:graphicFrameMk id="9" creationId="{1DB69A9F-0A73-417B-B9D0-D8375EA396AF}"/>
          </ac:graphicFrameMkLst>
        </pc:graphicFrameChg>
        <pc:graphicFrameChg chg="add mod modGraphic">
          <ac:chgData name="MUDONGLIANG" userId="S::dzm77@ist.psu.edu::1313195f-680b-48f7-a0b2-438a8902a129" providerId="AD" clId="Web-{40419E19-B606-A1F9-8CD8-6A6CB4540347}" dt="2018-07-26T05:41:32.773" v="977"/>
          <ac:graphicFrameMkLst>
            <pc:docMk/>
            <pc:sldMk cId="2395609140" sldId="277"/>
            <ac:graphicFrameMk id="11" creationId="{8B96B127-E722-4E50-AA2E-8D77C5B90289}"/>
          </ac:graphicFrameMkLst>
        </pc:graphicFrameChg>
        <pc:graphicFrameChg chg="add mod modGraphic">
          <ac:chgData name="MUDONGLIANG" userId="S::dzm77@ist.psu.edu::1313195f-680b-48f7-a0b2-438a8902a129" providerId="AD" clId="Web-{40419E19-B606-A1F9-8CD8-6A6CB4540347}" dt="2018-07-26T05:43:31.413" v="1000"/>
          <ac:graphicFrameMkLst>
            <pc:docMk/>
            <pc:sldMk cId="2395609140" sldId="277"/>
            <ac:graphicFrameMk id="13" creationId="{E8F3D0A0-F943-4A2A-9590-965D40B3DD4A}"/>
          </ac:graphicFrameMkLst>
        </pc:graphicFrameChg>
        <pc:graphicFrameChg chg="add mod modGraphic">
          <ac:chgData name="MUDONGLIANG" userId="S::dzm77@ist.psu.edu::1313195f-680b-48f7-a0b2-438a8902a129" providerId="AD" clId="Web-{40419E19-B606-A1F9-8CD8-6A6CB4540347}" dt="2018-07-26T05:43:20.757" v="999"/>
          <ac:graphicFrameMkLst>
            <pc:docMk/>
            <pc:sldMk cId="2395609140" sldId="277"/>
            <ac:graphicFrameMk id="15" creationId="{89747B20-5E1F-49A9-964F-B7BB004343C2}"/>
          </ac:graphicFrameMkLst>
        </pc:graphicFrameChg>
        <pc:picChg chg="del">
          <ac:chgData name="MUDONGLIANG" userId="S::dzm77@ist.psu.edu::1313195f-680b-48f7-a0b2-438a8902a129" providerId="AD" clId="Web-{40419E19-B606-A1F9-8CD8-6A6CB4540347}" dt="2018-07-26T05:37:52.351" v="924"/>
          <ac:picMkLst>
            <pc:docMk/>
            <pc:sldMk cId="2395609140" sldId="277"/>
            <ac:picMk id="8" creationId="{CBC8310F-D6F0-9145-A7F2-8B5666D399EE}"/>
          </ac:picMkLst>
        </pc:picChg>
      </pc:sldChg>
      <pc:sldChg chg="modSp modNotes">
        <pc:chgData name="MUDONGLIANG" userId="S::dzm77@ist.psu.edu::1313195f-680b-48f7-a0b2-438a8902a129" providerId="AD" clId="Web-{40419E19-B606-A1F9-8CD8-6A6CB4540347}" dt="2018-07-26T05:52:00.897" v="1087" actId="1076"/>
        <pc:sldMkLst>
          <pc:docMk/>
          <pc:sldMk cId="368503937" sldId="285"/>
        </pc:sldMkLst>
        <pc:spChg chg="mod">
          <ac:chgData name="MUDONGLIANG" userId="S::dzm77@ist.psu.edu::1313195f-680b-48f7-a0b2-438a8902a129" providerId="AD" clId="Web-{40419E19-B606-A1F9-8CD8-6A6CB4540347}" dt="2018-07-26T05:52:00.897" v="1087" actId="1076"/>
          <ac:spMkLst>
            <pc:docMk/>
            <pc:sldMk cId="368503937" sldId="285"/>
            <ac:spMk id="4" creationId="{1FFE48C1-4377-C941-B63C-03B6CFA50AAA}"/>
          </ac:spMkLst>
        </pc:spChg>
        <pc:spChg chg="mod">
          <ac:chgData name="MUDONGLIANG" userId="S::dzm77@ist.psu.edu::1313195f-680b-48f7-a0b2-438a8902a129" providerId="AD" clId="Web-{40419E19-B606-A1F9-8CD8-6A6CB4540347}" dt="2018-07-26T05:44:16.741" v="1003" actId="20577"/>
          <ac:spMkLst>
            <pc:docMk/>
            <pc:sldMk cId="368503937" sldId="285"/>
            <ac:spMk id="15" creationId="{ED0A58EB-E35F-3A4C-8035-70F3E160E17A}"/>
          </ac:spMkLst>
        </pc:spChg>
        <pc:graphicFrameChg chg="mod modGraphic">
          <ac:chgData name="MUDONGLIANG" userId="S::dzm77@ist.psu.edu::1313195f-680b-48f7-a0b2-438a8902a129" providerId="AD" clId="Web-{40419E19-B606-A1F9-8CD8-6A6CB4540347}" dt="2018-07-26T05:44:35.851" v="1010" actId="1076"/>
          <ac:graphicFrameMkLst>
            <pc:docMk/>
            <pc:sldMk cId="368503937" sldId="285"/>
            <ac:graphicFrameMk id="14" creationId="{81B4620D-AE77-424C-B13A-BE6E2ABB1826}"/>
          </ac:graphicFrameMkLst>
        </pc:graphicFrameChg>
      </pc:sldChg>
      <pc:sldChg chg="ord">
        <pc:chgData name="MUDONGLIANG" userId="S::dzm77@ist.psu.edu::1313195f-680b-48f7-a0b2-438a8902a129" providerId="AD" clId="Web-{40419E19-B606-A1F9-8CD8-6A6CB4540347}" dt="2018-07-26T05:50:07.491" v="1027"/>
        <pc:sldMkLst>
          <pc:docMk/>
          <pc:sldMk cId="273865474" sldId="286"/>
        </pc:sldMkLst>
      </pc:sldChg>
      <pc:sldChg chg="addSp delSp modSp addAnim modAnim modNotes">
        <pc:chgData name="MUDONGLIANG" userId="S::dzm77@ist.psu.edu::1313195f-680b-48f7-a0b2-438a8902a129" providerId="AD" clId="Web-{40419E19-B606-A1F9-8CD8-6A6CB4540347}" dt="2018-07-26T05:22:41.368" v="453"/>
        <pc:sldMkLst>
          <pc:docMk/>
          <pc:sldMk cId="2636611786" sldId="290"/>
        </pc:sldMkLst>
        <pc:spChg chg="add mod">
          <ac:chgData name="MUDONGLIANG" userId="S::dzm77@ist.psu.edu::1313195f-680b-48f7-a0b2-438a8902a129" providerId="AD" clId="Web-{40419E19-B606-A1F9-8CD8-6A6CB4540347}" dt="2018-07-26T05:11:48.041" v="381" actId="1076"/>
          <ac:spMkLst>
            <pc:docMk/>
            <pc:sldMk cId="2636611786" sldId="290"/>
            <ac:spMk id="17" creationId="{B5490C6B-3C39-47DD-8791-45FFF9C80FF2}"/>
          </ac:spMkLst>
        </pc:spChg>
        <pc:spChg chg="mod">
          <ac:chgData name="MUDONGLIANG" userId="S::dzm77@ist.psu.edu::1313195f-680b-48f7-a0b2-438a8902a129" providerId="AD" clId="Web-{40419E19-B606-A1F9-8CD8-6A6CB4540347}" dt="2018-07-26T05:08:04.573" v="319"/>
          <ac:spMkLst>
            <pc:docMk/>
            <pc:sldMk cId="2636611786" sldId="290"/>
            <ac:spMk id="18" creationId="{7CFF18F2-DCE0-224F-A421-43BD7287BA26}"/>
          </ac:spMkLst>
        </pc:spChg>
        <pc:spChg chg="mod">
          <ac:chgData name="MUDONGLIANG" userId="S::dzm77@ist.psu.edu::1313195f-680b-48f7-a0b2-438a8902a129" providerId="AD" clId="Web-{40419E19-B606-A1F9-8CD8-6A6CB4540347}" dt="2018-07-26T05:05:59.417" v="301" actId="1076"/>
          <ac:spMkLst>
            <pc:docMk/>
            <pc:sldMk cId="2636611786" sldId="290"/>
            <ac:spMk id="19" creationId="{9FBD0F46-1AFC-1248-908B-8F7BD1C46DDA}"/>
          </ac:spMkLst>
        </pc:spChg>
        <pc:spChg chg="mod">
          <ac:chgData name="MUDONGLIANG" userId="S::dzm77@ist.psu.edu::1313195f-680b-48f7-a0b2-438a8902a129" providerId="AD" clId="Web-{40419E19-B606-A1F9-8CD8-6A6CB4540347}" dt="2018-07-26T05:05:59.417" v="302" actId="1076"/>
          <ac:spMkLst>
            <pc:docMk/>
            <pc:sldMk cId="2636611786" sldId="290"/>
            <ac:spMk id="20" creationId="{5E38B1F0-236F-0C46-BC57-59D5F8459386}"/>
          </ac:spMkLst>
        </pc:spChg>
        <pc:spChg chg="mod">
          <ac:chgData name="MUDONGLIANG" userId="S::dzm77@ist.psu.edu::1313195f-680b-48f7-a0b2-438a8902a129" providerId="AD" clId="Web-{40419E19-B606-A1F9-8CD8-6A6CB4540347}" dt="2018-07-26T05:05:59.433" v="303" actId="1076"/>
          <ac:spMkLst>
            <pc:docMk/>
            <pc:sldMk cId="2636611786" sldId="290"/>
            <ac:spMk id="21" creationId="{18A83FDB-7494-0742-8E57-F90D295AD140}"/>
          </ac:spMkLst>
        </pc:spChg>
        <pc:spChg chg="mod">
          <ac:chgData name="MUDONGLIANG" userId="S::dzm77@ist.psu.edu::1313195f-680b-48f7-a0b2-438a8902a129" providerId="AD" clId="Web-{40419E19-B606-A1F9-8CD8-6A6CB4540347}" dt="2018-07-26T05:05:59.433" v="304" actId="1076"/>
          <ac:spMkLst>
            <pc:docMk/>
            <pc:sldMk cId="2636611786" sldId="290"/>
            <ac:spMk id="22" creationId="{12B734B1-5F8A-9C44-81BD-B1B485B758F7}"/>
          </ac:spMkLst>
        </pc:spChg>
        <pc:spChg chg="add mod">
          <ac:chgData name="MUDONGLIANG" userId="S::dzm77@ist.psu.edu::1313195f-680b-48f7-a0b2-438a8902a129" providerId="AD" clId="Web-{40419E19-B606-A1F9-8CD8-6A6CB4540347}" dt="2018-07-26T05:12:28.041" v="389" actId="1076"/>
          <ac:spMkLst>
            <pc:docMk/>
            <pc:sldMk cId="2636611786" sldId="290"/>
            <ac:spMk id="27" creationId="{6AE8C387-CF07-4748-8F67-B2FF17F84F8D}"/>
          </ac:spMkLst>
        </pc:spChg>
        <pc:spChg chg="add mod">
          <ac:chgData name="MUDONGLIANG" userId="S::dzm77@ist.psu.edu::1313195f-680b-48f7-a0b2-438a8902a129" providerId="AD" clId="Web-{40419E19-B606-A1F9-8CD8-6A6CB4540347}" dt="2018-07-26T05:11:53.510" v="382" actId="14100"/>
          <ac:spMkLst>
            <pc:docMk/>
            <pc:sldMk cId="2636611786" sldId="290"/>
            <ac:spMk id="33" creationId="{A23E075B-B65D-4705-B69B-7B074E44E341}"/>
          </ac:spMkLst>
        </pc:spChg>
        <pc:graphicFrameChg chg="del">
          <ac:chgData name="MUDONGLIANG" userId="S::dzm77@ist.psu.edu::1313195f-680b-48f7-a0b2-438a8902a129" providerId="AD" clId="Web-{40419E19-B606-A1F9-8CD8-6A6CB4540347}" dt="2018-07-26T04:56:49.230" v="238"/>
          <ac:graphicFrameMkLst>
            <pc:docMk/>
            <pc:sldMk cId="2636611786" sldId="290"/>
            <ac:graphicFrameMk id="4" creationId="{97A36EEA-A121-4B10-9E3F-03168375DE49}"/>
          </ac:graphicFrameMkLst>
        </pc:graphicFrameChg>
        <pc:picChg chg="add del mod">
          <ac:chgData name="MUDONGLIANG" userId="S::dzm77@ist.psu.edu::1313195f-680b-48f7-a0b2-438a8902a129" providerId="AD" clId="Web-{40419E19-B606-A1F9-8CD8-6A6CB4540347}" dt="2018-07-26T05:05:45.167" v="299"/>
          <ac:picMkLst>
            <pc:docMk/>
            <pc:sldMk cId="2636611786" sldId="290"/>
            <ac:picMk id="5" creationId="{59B71E71-88B0-4607-A7EE-1CF647B9CCBC}"/>
          </ac:picMkLst>
        </pc:picChg>
        <pc:picChg chg="add mod">
          <ac:chgData name="MUDONGLIANG" userId="S::dzm77@ist.psu.edu::1313195f-680b-48f7-a0b2-438a8902a129" providerId="AD" clId="Web-{40419E19-B606-A1F9-8CD8-6A6CB4540347}" dt="2018-07-26T05:11:11.744" v="367" actId="1076"/>
          <ac:picMkLst>
            <pc:docMk/>
            <pc:sldMk cId="2636611786" sldId="290"/>
            <ac:picMk id="6" creationId="{61E2310F-2EB2-48F9-BFB4-35FB6D567B71}"/>
          </ac:picMkLst>
        </pc:picChg>
        <pc:picChg chg="add mod">
          <ac:chgData name="MUDONGLIANG" userId="S::dzm77@ist.psu.edu::1313195f-680b-48f7-a0b2-438a8902a129" providerId="AD" clId="Web-{40419E19-B606-A1F9-8CD8-6A6CB4540347}" dt="2018-07-26T05:11:11.760" v="368" actId="1076"/>
          <ac:picMkLst>
            <pc:docMk/>
            <pc:sldMk cId="2636611786" sldId="290"/>
            <ac:picMk id="8" creationId="{289E4FDF-4E37-4AE0-A5AE-3A554D0B9547}"/>
          </ac:picMkLst>
        </pc:picChg>
        <pc:picChg chg="add mod">
          <ac:chgData name="MUDONGLIANG" userId="S::dzm77@ist.psu.edu::1313195f-680b-48f7-a0b2-438a8902a129" providerId="AD" clId="Web-{40419E19-B606-A1F9-8CD8-6A6CB4540347}" dt="2018-07-26T05:11:11.775" v="369" actId="1076"/>
          <ac:picMkLst>
            <pc:docMk/>
            <pc:sldMk cId="2636611786" sldId="290"/>
            <ac:picMk id="11" creationId="{B48ED172-E156-402F-9324-C5986FBCD0FE}"/>
          </ac:picMkLst>
        </pc:picChg>
        <pc:picChg chg="add mod">
          <ac:chgData name="MUDONGLIANG" userId="S::dzm77@ist.psu.edu::1313195f-680b-48f7-a0b2-438a8902a129" providerId="AD" clId="Web-{40419E19-B606-A1F9-8CD8-6A6CB4540347}" dt="2018-07-26T05:11:11.791" v="370" actId="1076"/>
          <ac:picMkLst>
            <pc:docMk/>
            <pc:sldMk cId="2636611786" sldId="290"/>
            <ac:picMk id="13" creationId="{41A434EB-CAE5-4AE0-BEB8-972E34BDDF45}"/>
          </ac:picMkLst>
        </pc:picChg>
        <pc:picChg chg="add mod">
          <ac:chgData name="MUDONGLIANG" userId="S::dzm77@ist.psu.edu::1313195f-680b-48f7-a0b2-438a8902a129" providerId="AD" clId="Web-{40419E19-B606-A1F9-8CD8-6A6CB4540347}" dt="2018-07-26T05:11:11.807" v="371" actId="1076"/>
          <ac:picMkLst>
            <pc:docMk/>
            <pc:sldMk cId="2636611786" sldId="290"/>
            <ac:picMk id="15" creationId="{C4E3AA41-D7BC-4CC9-A3D9-307AF5C687FB}"/>
          </ac:picMkLst>
        </pc:picChg>
        <pc:picChg chg="add mod">
          <ac:chgData name="MUDONGLIANG" userId="S::dzm77@ist.psu.edu::1313195f-680b-48f7-a0b2-438a8902a129" providerId="AD" clId="Web-{40419E19-B606-A1F9-8CD8-6A6CB4540347}" dt="2018-07-26T05:12:20.447" v="388" actId="1076"/>
          <ac:picMkLst>
            <pc:docMk/>
            <pc:sldMk cId="2636611786" sldId="290"/>
            <ac:picMk id="25" creationId="{9CDAD2DA-0E08-4C64-BDE1-22E6E5BBE511}"/>
          </ac:picMkLst>
        </pc:picChg>
        <pc:picChg chg="add del mod">
          <ac:chgData name="MUDONGLIANG" userId="S::dzm77@ist.psu.edu::1313195f-680b-48f7-a0b2-438a8902a129" providerId="AD" clId="Web-{40419E19-B606-A1F9-8CD8-6A6CB4540347}" dt="2018-07-26T05:10:44.541" v="365"/>
          <ac:picMkLst>
            <pc:docMk/>
            <pc:sldMk cId="2636611786" sldId="290"/>
            <ac:picMk id="34" creationId="{922A7ACE-EC26-4E4E-AE2B-609418C4F117}"/>
          </ac:picMkLst>
        </pc:picChg>
        <pc:picChg chg="add mod">
          <ac:chgData name="MUDONGLIANG" userId="S::dzm77@ist.psu.edu::1313195f-680b-48f7-a0b2-438a8902a129" providerId="AD" clId="Web-{40419E19-B606-A1F9-8CD8-6A6CB4540347}" dt="2018-07-26T05:11:11.822" v="372" actId="1076"/>
          <ac:picMkLst>
            <pc:docMk/>
            <pc:sldMk cId="2636611786" sldId="290"/>
            <ac:picMk id="36" creationId="{4A204707-C31A-42B5-AC18-375ACD2770A5}"/>
          </ac:picMkLst>
        </pc:picChg>
        <pc:picChg chg="add">
          <ac:chgData name="MUDONGLIANG" userId="S::dzm77@ist.psu.edu::1313195f-680b-48f7-a0b2-438a8902a129" providerId="AD" clId="Web-{40419E19-B606-A1F9-8CD8-6A6CB4540347}" dt="2018-07-26T05:22:41.368" v="453"/>
          <ac:picMkLst>
            <pc:docMk/>
            <pc:sldMk cId="2636611786" sldId="290"/>
            <ac:picMk id="37" creationId="{8FFA50F9-8EA3-42EE-BD4A-276D901F8F4C}"/>
          </ac:picMkLst>
        </pc:picChg>
        <pc:cxnChg chg="add mod">
          <ac:chgData name="MUDONGLIANG" userId="S::dzm77@ist.psu.edu::1313195f-680b-48f7-a0b2-438a8902a129" providerId="AD" clId="Web-{40419E19-B606-A1F9-8CD8-6A6CB4540347}" dt="2018-07-26T05:12:10.463" v="386" actId="1076"/>
          <ac:cxnSpMkLst>
            <pc:docMk/>
            <pc:sldMk cId="2636611786" sldId="290"/>
            <ac:cxnSpMk id="29" creationId="{F7FC9BC3-A47B-4648-8EE4-D07BE06CAF0A}"/>
          </ac:cxnSpMkLst>
        </pc:cxnChg>
        <pc:cxnChg chg="add mod">
          <ac:chgData name="MUDONGLIANG" userId="S::dzm77@ist.psu.edu::1313195f-680b-48f7-a0b2-438a8902a129" providerId="AD" clId="Web-{40419E19-B606-A1F9-8CD8-6A6CB4540347}" dt="2018-07-26T05:12:17.322" v="387" actId="14100"/>
          <ac:cxnSpMkLst>
            <pc:docMk/>
            <pc:sldMk cId="2636611786" sldId="290"/>
            <ac:cxnSpMk id="31" creationId="{51A7A46F-F65A-4292-8F5A-1D557FF8DE2D}"/>
          </ac:cxnSpMkLst>
        </pc:cxnChg>
      </pc:sldChg>
    </pc:docChg>
  </pc:docChgLst>
  <pc:docChgLst>
    <pc:chgData name="MUDONGLIANG" userId="S::dzm77@ist.psu.edu::1313195f-680b-48f7-a0b2-438a8902a129" providerId="AD" clId="Web-{B050BDA0-BC30-A545-6047-81717B49B528}"/>
    <pc:docChg chg="modSld">
      <pc:chgData name="MUDONGLIANG" userId="S::dzm77@ist.psu.edu::1313195f-680b-48f7-a0b2-438a8902a129" providerId="AD" clId="Web-{B050BDA0-BC30-A545-6047-81717B49B528}" dt="2018-07-27T17:24:27.822" v="34"/>
      <pc:docMkLst>
        <pc:docMk/>
      </pc:docMkLst>
      <pc:sldChg chg="modNotes">
        <pc:chgData name="MUDONGLIANG" userId="S::dzm77@ist.psu.edu::1313195f-680b-48f7-a0b2-438a8902a129" providerId="AD" clId="Web-{B050BDA0-BC30-A545-6047-81717B49B528}" dt="2018-07-27T17:18:29.998" v="22"/>
        <pc:sldMkLst>
          <pc:docMk/>
          <pc:sldMk cId="3744881274" sldId="274"/>
        </pc:sldMkLst>
      </pc:sldChg>
    </pc:docChg>
  </pc:docChgLst>
  <pc:docChgLst>
    <pc:chgData name="MUDONGLIANG" userId="1313195f-680b-48f7-a0b2-438a8902a129" providerId="ADAL" clId="{14210264-4845-344A-B5CA-0AA1A05ECF2C}"/>
    <pc:docChg chg="undo custSel delSld modSld">
      <pc:chgData name="MUDONGLIANG" userId="1313195f-680b-48f7-a0b2-438a8902a129" providerId="ADAL" clId="{14210264-4845-344A-B5CA-0AA1A05ECF2C}" dt="2018-08-06T00:41:18.552" v="5528" actId="20577"/>
      <pc:docMkLst>
        <pc:docMk/>
      </pc:docMkLst>
      <pc:sldChg chg="modSp modNotesTx">
        <pc:chgData name="MUDONGLIANG" userId="1313195f-680b-48f7-a0b2-438a8902a129" providerId="ADAL" clId="{14210264-4845-344A-B5CA-0AA1A05ECF2C}" dt="2018-08-04T19:14:41.950" v="3742" actId="20577"/>
        <pc:sldMkLst>
          <pc:docMk/>
          <pc:sldMk cId="0" sldId="268"/>
        </pc:sldMkLst>
        <pc:spChg chg="mod">
          <ac:chgData name="MUDONGLIANG" userId="1313195f-680b-48f7-a0b2-438a8902a129" providerId="ADAL" clId="{14210264-4845-344A-B5CA-0AA1A05ECF2C}" dt="2018-08-04T19:03:14.846" v="3468" actId="20577"/>
          <ac:spMkLst>
            <pc:docMk/>
            <pc:sldMk cId="0" sldId="268"/>
            <ac:spMk id="6" creationId="{552C6FF6-6B05-2144-9960-7DC74996E284}"/>
          </ac:spMkLst>
        </pc:spChg>
        <pc:spChg chg="mod">
          <ac:chgData name="MUDONGLIANG" userId="1313195f-680b-48f7-a0b2-438a8902a129" providerId="ADAL" clId="{14210264-4845-344A-B5CA-0AA1A05ECF2C}" dt="2018-08-04T19:03:07.248" v="3460" actId="20577"/>
          <ac:spMkLst>
            <pc:docMk/>
            <pc:sldMk cId="0" sldId="268"/>
            <ac:spMk id="7" creationId="{45EB39BE-5F98-444F-8D8A-5C0813C7C4F0}"/>
          </ac:spMkLst>
        </pc:spChg>
        <pc:spChg chg="mod">
          <ac:chgData name="MUDONGLIANG" userId="1313195f-680b-48f7-a0b2-438a8902a129" providerId="ADAL" clId="{14210264-4845-344A-B5CA-0AA1A05ECF2C}" dt="2018-08-04T19:03:22.428" v="3469" actId="20577"/>
          <ac:spMkLst>
            <pc:docMk/>
            <pc:sldMk cId="0" sldId="268"/>
            <ac:spMk id="9" creationId="{B932FD5E-5D70-0346-B0E7-68A6DBB1FEA6}"/>
          </ac:spMkLst>
        </pc:spChg>
      </pc:sldChg>
      <pc:sldChg chg="modSp modNotesTx">
        <pc:chgData name="MUDONGLIANG" userId="1313195f-680b-48f7-a0b2-438a8902a129" providerId="ADAL" clId="{14210264-4845-344A-B5CA-0AA1A05ECF2C}" dt="2018-08-04T17:49:32.212" v="1634" actId="14100"/>
        <pc:sldMkLst>
          <pc:docMk/>
          <pc:sldMk cId="3744881274" sldId="274"/>
        </pc:sldMkLst>
        <pc:spChg chg="mod">
          <ac:chgData name="MUDONGLIANG" userId="1313195f-680b-48f7-a0b2-438a8902a129" providerId="ADAL" clId="{14210264-4845-344A-B5CA-0AA1A05ECF2C}" dt="2018-08-04T17:49:32.212" v="1634" actId="14100"/>
          <ac:spMkLst>
            <pc:docMk/>
            <pc:sldMk cId="3744881274" sldId="274"/>
            <ac:spMk id="2" creationId="{E6153B47-E2F9-3042-A2B1-379988B15D39}"/>
          </ac:spMkLst>
        </pc:spChg>
      </pc:sldChg>
      <pc:sldChg chg="modNotesTx">
        <pc:chgData name="MUDONGLIANG" userId="1313195f-680b-48f7-a0b2-438a8902a129" providerId="ADAL" clId="{14210264-4845-344A-B5CA-0AA1A05ECF2C}" dt="2018-08-05T16:05:02.571" v="4859" actId="20577"/>
        <pc:sldMkLst>
          <pc:docMk/>
          <pc:sldMk cId="2395609140" sldId="277"/>
        </pc:sldMkLst>
      </pc:sldChg>
      <pc:sldChg chg="del">
        <pc:chgData name="MUDONGLIANG" userId="1313195f-680b-48f7-a0b2-438a8902a129" providerId="ADAL" clId="{14210264-4845-344A-B5CA-0AA1A05ECF2C}" dt="2018-08-05T16:20:10.433" v="5283" actId="2696"/>
        <pc:sldMkLst>
          <pc:docMk/>
          <pc:sldMk cId="663773660" sldId="278"/>
        </pc:sldMkLst>
      </pc:sldChg>
      <pc:sldChg chg="modNotesTx">
        <pc:chgData name="MUDONGLIANG" userId="1313195f-680b-48f7-a0b2-438a8902a129" providerId="ADAL" clId="{14210264-4845-344A-B5CA-0AA1A05ECF2C}" dt="2018-08-05T00:34:49.194" v="4664" actId="20577"/>
        <pc:sldMkLst>
          <pc:docMk/>
          <pc:sldMk cId="2361836777" sldId="282"/>
        </pc:sldMkLst>
      </pc:sldChg>
      <pc:sldChg chg="modNotesTx">
        <pc:chgData name="MUDONGLIANG" userId="1313195f-680b-48f7-a0b2-438a8902a129" providerId="ADAL" clId="{14210264-4845-344A-B5CA-0AA1A05ECF2C}" dt="2018-08-05T16:02:09.897" v="4853" actId="20577"/>
        <pc:sldMkLst>
          <pc:docMk/>
          <pc:sldMk cId="2636611786" sldId="290"/>
        </pc:sldMkLst>
      </pc:sldChg>
      <pc:sldChg chg="del">
        <pc:chgData name="MUDONGLIANG" userId="1313195f-680b-48f7-a0b2-438a8902a129" providerId="ADAL" clId="{14210264-4845-344A-B5CA-0AA1A05ECF2C}" dt="2018-08-05T16:20:25.915" v="5285" actId="2696"/>
        <pc:sldMkLst>
          <pc:docMk/>
          <pc:sldMk cId="27612929" sldId="299"/>
        </pc:sldMkLst>
      </pc:sldChg>
      <pc:sldChg chg="addSp modSp modNotesTx">
        <pc:chgData name="MUDONGLIANG" userId="1313195f-680b-48f7-a0b2-438a8902a129" providerId="ADAL" clId="{14210264-4845-344A-B5CA-0AA1A05ECF2C}" dt="2018-08-05T15:58:29.014" v="4804" actId="20577"/>
        <pc:sldMkLst>
          <pc:docMk/>
          <pc:sldMk cId="1693980253" sldId="310"/>
        </pc:sldMkLst>
        <pc:spChg chg="mod">
          <ac:chgData name="MUDONGLIANG" userId="1313195f-680b-48f7-a0b2-438a8902a129" providerId="ADAL" clId="{14210264-4845-344A-B5CA-0AA1A05ECF2C}" dt="2018-08-04T18:38:37.342" v="2669" actId="20577"/>
          <ac:spMkLst>
            <pc:docMk/>
            <pc:sldMk cId="1693980253" sldId="310"/>
            <ac:spMk id="3" creationId="{CAB02141-2D0D-7344-9694-26E98F7C1D94}"/>
          </ac:spMkLst>
        </pc:spChg>
        <pc:spChg chg="mod">
          <ac:chgData name="MUDONGLIANG" userId="1313195f-680b-48f7-a0b2-438a8902a129" providerId="ADAL" clId="{14210264-4845-344A-B5CA-0AA1A05ECF2C}" dt="2018-08-03T03:48:11.513" v="517" actId="1076"/>
          <ac:spMkLst>
            <pc:docMk/>
            <pc:sldMk cId="1693980253" sldId="310"/>
            <ac:spMk id="9" creationId="{90652581-6E36-40CE-8A65-3FB22EACEEE4}"/>
          </ac:spMkLst>
        </pc:spChg>
        <pc:spChg chg="mod">
          <ac:chgData name="MUDONGLIANG" userId="1313195f-680b-48f7-a0b2-438a8902a129" providerId="ADAL" clId="{14210264-4845-344A-B5CA-0AA1A05ECF2C}" dt="2018-08-03T03:48:17.907" v="518" actId="1076"/>
          <ac:spMkLst>
            <pc:docMk/>
            <pc:sldMk cId="1693980253" sldId="310"/>
            <ac:spMk id="10" creationId="{BB26E1EC-9BBF-4CF9-9360-D8336A81621F}"/>
          </ac:spMkLst>
        </pc:spChg>
        <pc:spChg chg="mod">
          <ac:chgData name="MUDONGLIANG" userId="1313195f-680b-48f7-a0b2-438a8902a129" providerId="ADAL" clId="{14210264-4845-344A-B5CA-0AA1A05ECF2C}" dt="2018-08-03T03:48:30.872" v="521" actId="1076"/>
          <ac:spMkLst>
            <pc:docMk/>
            <pc:sldMk cId="1693980253" sldId="310"/>
            <ac:spMk id="11" creationId="{C6D19E24-BB12-4824-B7D9-5306BA0D07D7}"/>
          </ac:spMkLst>
        </pc:spChg>
        <pc:spChg chg="mod">
          <ac:chgData name="MUDONGLIANG" userId="1313195f-680b-48f7-a0b2-438a8902a129" providerId="ADAL" clId="{14210264-4845-344A-B5CA-0AA1A05ECF2C}" dt="2018-08-04T18:35:36.478" v="2634" actId="20577"/>
          <ac:spMkLst>
            <pc:docMk/>
            <pc:sldMk cId="1693980253" sldId="310"/>
            <ac:spMk id="12" creationId="{26F710E2-D1E7-45F2-9E29-796D76DC8332}"/>
          </ac:spMkLst>
        </pc:spChg>
        <pc:spChg chg="add mod">
          <ac:chgData name="MUDONGLIANG" userId="1313195f-680b-48f7-a0b2-438a8902a129" providerId="ADAL" clId="{14210264-4845-344A-B5CA-0AA1A05ECF2C}" dt="2018-08-05T15:58:26.391" v="4803" actId="20577"/>
          <ac:spMkLst>
            <pc:docMk/>
            <pc:sldMk cId="1693980253" sldId="310"/>
            <ac:spMk id="13" creationId="{C7491E03-D8D7-934B-BF9A-9FE9C923A86B}"/>
          </ac:spMkLst>
        </pc:spChg>
        <pc:picChg chg="mod">
          <ac:chgData name="MUDONGLIANG" userId="1313195f-680b-48f7-a0b2-438a8902a129" providerId="ADAL" clId="{14210264-4845-344A-B5CA-0AA1A05ECF2C}" dt="2018-08-03T03:48:11.513" v="517" actId="1076"/>
          <ac:picMkLst>
            <pc:docMk/>
            <pc:sldMk cId="1693980253" sldId="310"/>
            <ac:picMk id="6" creationId="{41D64C9B-5EE2-45ED-951A-3C80E52A6CCC}"/>
          </ac:picMkLst>
        </pc:picChg>
      </pc:sldChg>
      <pc:sldChg chg="modSp modNotesTx">
        <pc:chgData name="MUDONGLIANG" userId="1313195f-680b-48f7-a0b2-438a8902a129" providerId="ADAL" clId="{14210264-4845-344A-B5CA-0AA1A05ECF2C}" dt="2018-08-04T21:26:38.060" v="4013" actId="20577"/>
        <pc:sldMkLst>
          <pc:docMk/>
          <pc:sldMk cId="3466588092" sldId="312"/>
        </pc:sldMkLst>
        <pc:spChg chg="mod">
          <ac:chgData name="MUDONGLIANG" userId="1313195f-680b-48f7-a0b2-438a8902a129" providerId="ADAL" clId="{14210264-4845-344A-B5CA-0AA1A05ECF2C}" dt="2018-08-04T18:12:25.825" v="2179" actId="20577"/>
          <ac:spMkLst>
            <pc:docMk/>
            <pc:sldMk cId="3466588092" sldId="312"/>
            <ac:spMk id="2" creationId="{4EA0A36A-BB46-4D1F-8CC6-A2AAD7F7D569}"/>
          </ac:spMkLst>
        </pc:spChg>
      </pc:sldChg>
      <pc:sldChg chg="modSp modNotesTx">
        <pc:chgData name="MUDONGLIANG" userId="1313195f-680b-48f7-a0b2-438a8902a129" providerId="ADAL" clId="{14210264-4845-344A-B5CA-0AA1A05ECF2C}" dt="2018-08-06T00:39:28.494" v="5439" actId="20577"/>
        <pc:sldMkLst>
          <pc:docMk/>
          <pc:sldMk cId="3941345782" sldId="314"/>
        </pc:sldMkLst>
        <pc:spChg chg="mod">
          <ac:chgData name="MUDONGLIANG" userId="1313195f-680b-48f7-a0b2-438a8902a129" providerId="ADAL" clId="{14210264-4845-344A-B5CA-0AA1A05ECF2C}" dt="2018-08-04T21:54:42.218" v="4568" actId="20577"/>
          <ac:spMkLst>
            <pc:docMk/>
            <pc:sldMk cId="3941345782" sldId="314"/>
            <ac:spMk id="3" creationId="{14D40DA4-3EBE-984E-9C49-7367C61B60A0}"/>
          </ac:spMkLst>
        </pc:spChg>
      </pc:sldChg>
      <pc:sldChg chg="addSp delSp modSp delAnim modAnim modNotesTx">
        <pc:chgData name="MUDONGLIANG" userId="1313195f-680b-48f7-a0b2-438a8902a129" providerId="ADAL" clId="{14210264-4845-344A-B5CA-0AA1A05ECF2C}" dt="2018-08-04T21:36:45.549" v="4280" actId="20577"/>
        <pc:sldMkLst>
          <pc:docMk/>
          <pc:sldMk cId="1862194758" sldId="322"/>
        </pc:sldMkLst>
        <pc:spChg chg="mod">
          <ac:chgData name="MUDONGLIANG" userId="1313195f-680b-48f7-a0b2-438a8902a129" providerId="ADAL" clId="{14210264-4845-344A-B5CA-0AA1A05ECF2C}" dt="2018-08-03T03:35:28.294" v="428" actId="1076"/>
          <ac:spMkLst>
            <pc:docMk/>
            <pc:sldMk cId="1862194758" sldId="322"/>
            <ac:spMk id="4" creationId="{93F0D362-FE3A-784D-886B-E7080219DE34}"/>
          </ac:spMkLst>
        </pc:spChg>
        <pc:spChg chg="mod">
          <ac:chgData name="MUDONGLIANG" userId="1313195f-680b-48f7-a0b2-438a8902a129" providerId="ADAL" clId="{14210264-4845-344A-B5CA-0AA1A05ECF2C}" dt="2018-08-04T21:35:03.383" v="4226" actId="167"/>
          <ac:spMkLst>
            <pc:docMk/>
            <pc:sldMk cId="1862194758" sldId="322"/>
            <ac:spMk id="5" creationId="{35185091-9A8F-FD42-9001-3CE5471E6774}"/>
          </ac:spMkLst>
        </pc:spChg>
        <pc:spChg chg="add mod">
          <ac:chgData name="MUDONGLIANG" userId="1313195f-680b-48f7-a0b2-438a8902a129" providerId="ADAL" clId="{14210264-4845-344A-B5CA-0AA1A05ECF2C}" dt="2018-08-04T18:33:51.563" v="2621" actId="692"/>
          <ac:spMkLst>
            <pc:docMk/>
            <pc:sldMk cId="1862194758" sldId="322"/>
            <ac:spMk id="8" creationId="{A7EC18A5-1D49-7D45-ADCB-9129C3C9C5A7}"/>
          </ac:spMkLst>
        </pc:spChg>
        <pc:spChg chg="mod">
          <ac:chgData name="MUDONGLIANG" userId="1313195f-680b-48f7-a0b2-438a8902a129" providerId="ADAL" clId="{14210264-4845-344A-B5CA-0AA1A05ECF2C}" dt="2018-08-03T03:38:42.445" v="433" actId="255"/>
          <ac:spMkLst>
            <pc:docMk/>
            <pc:sldMk cId="1862194758" sldId="322"/>
            <ac:spMk id="12" creationId="{66D3F7B0-ADFC-324A-B321-D36CE3232C39}"/>
          </ac:spMkLst>
        </pc:spChg>
        <pc:spChg chg="add mod">
          <ac:chgData name="MUDONGLIANG" userId="1313195f-680b-48f7-a0b2-438a8902a129" providerId="ADAL" clId="{14210264-4845-344A-B5CA-0AA1A05ECF2C}" dt="2018-08-03T03:35:52.289" v="430" actId="1076"/>
          <ac:spMkLst>
            <pc:docMk/>
            <pc:sldMk cId="1862194758" sldId="322"/>
            <ac:spMk id="22" creationId="{9335D53C-9DDB-8748-B663-410E0AB5387F}"/>
          </ac:spMkLst>
        </pc:spChg>
        <pc:spChg chg="mod">
          <ac:chgData name="MUDONGLIANG" userId="1313195f-680b-48f7-a0b2-438a8902a129" providerId="ADAL" clId="{14210264-4845-344A-B5CA-0AA1A05ECF2C}" dt="2018-08-04T18:31:44.803" v="2595" actId="14100"/>
          <ac:spMkLst>
            <pc:docMk/>
            <pc:sldMk cId="1862194758" sldId="322"/>
            <ac:spMk id="23" creationId="{9867472C-77D7-7640-969D-40BD50EEDC89}"/>
          </ac:spMkLst>
        </pc:spChg>
        <pc:spChg chg="del">
          <ac:chgData name="MUDONGLIANG" userId="1313195f-680b-48f7-a0b2-438a8902a129" providerId="ADAL" clId="{14210264-4845-344A-B5CA-0AA1A05ECF2C}" dt="2018-08-03T03:16:56.075" v="330" actId="478"/>
          <ac:spMkLst>
            <pc:docMk/>
            <pc:sldMk cId="1862194758" sldId="322"/>
            <ac:spMk id="26" creationId="{48362CAA-AB08-BB49-B603-8E4E8CD2F74E}"/>
          </ac:spMkLst>
        </pc:spChg>
        <pc:spChg chg="del">
          <ac:chgData name="MUDONGLIANG" userId="1313195f-680b-48f7-a0b2-438a8902a129" providerId="ADAL" clId="{14210264-4845-344A-B5CA-0AA1A05ECF2C}" dt="2018-08-03T03:22:29.699" v="340" actId="478"/>
          <ac:spMkLst>
            <pc:docMk/>
            <pc:sldMk cId="1862194758" sldId="322"/>
            <ac:spMk id="29" creationId="{BAA00BB3-193D-0544-BDE6-A492B9604553}"/>
          </ac:spMkLst>
        </pc:spChg>
        <pc:spChg chg="mod">
          <ac:chgData name="MUDONGLIANG" userId="1313195f-680b-48f7-a0b2-438a8902a129" providerId="ADAL" clId="{14210264-4845-344A-B5CA-0AA1A05ECF2C}" dt="2018-08-03T03:18:44.654" v="333" actId="164"/>
          <ac:spMkLst>
            <pc:docMk/>
            <pc:sldMk cId="1862194758" sldId="322"/>
            <ac:spMk id="30" creationId="{B6B664F5-9B92-134C-9F2F-D8E5BA69925E}"/>
          </ac:spMkLst>
        </pc:spChg>
        <pc:grpChg chg="add mod">
          <ac:chgData name="MUDONGLIANG" userId="1313195f-680b-48f7-a0b2-438a8902a129" providerId="ADAL" clId="{14210264-4845-344A-B5CA-0AA1A05ECF2C}" dt="2018-08-03T03:39:04.244" v="435" actId="1076"/>
          <ac:grpSpMkLst>
            <pc:docMk/>
            <pc:sldMk cId="1862194758" sldId="322"/>
            <ac:grpSpMk id="7" creationId="{8F39AEB9-900C-2D40-A8A3-821BE1C85C3F}"/>
          </ac:grpSpMkLst>
        </pc:grpChg>
        <pc:picChg chg="add mod">
          <ac:chgData name="MUDONGLIANG" userId="1313195f-680b-48f7-a0b2-438a8902a129" providerId="ADAL" clId="{14210264-4845-344A-B5CA-0AA1A05ECF2C}" dt="2018-08-03T03:22:12.365" v="337" actId="14100"/>
          <ac:picMkLst>
            <pc:docMk/>
            <pc:sldMk cId="1862194758" sldId="322"/>
            <ac:picMk id="9" creationId="{2C62B382-3E62-D142-88E4-152D0FDCE346}"/>
          </ac:picMkLst>
        </pc:picChg>
        <pc:picChg chg="add del mod">
          <ac:chgData name="MUDONGLIANG" userId="1313195f-680b-48f7-a0b2-438a8902a129" providerId="ADAL" clId="{14210264-4845-344A-B5CA-0AA1A05ECF2C}" dt="2018-08-03T03:27:00.338" v="381" actId="478"/>
          <ac:picMkLst>
            <pc:docMk/>
            <pc:sldMk cId="1862194758" sldId="322"/>
            <ac:picMk id="11" creationId="{DB4D8318-D834-1246-8109-B5AA532148EA}"/>
          </ac:picMkLst>
        </pc:picChg>
        <pc:picChg chg="add del mod">
          <ac:chgData name="MUDONGLIANG" userId="1313195f-680b-48f7-a0b2-438a8902a129" providerId="ADAL" clId="{14210264-4845-344A-B5CA-0AA1A05ECF2C}" dt="2018-08-03T03:28:46.245" v="383" actId="931"/>
          <ac:picMkLst>
            <pc:docMk/>
            <pc:sldMk cId="1862194758" sldId="322"/>
            <ac:picMk id="14" creationId="{8ED2DFB4-844F-4547-8247-BF0940433A4A}"/>
          </ac:picMkLst>
        </pc:picChg>
        <pc:picChg chg="mod">
          <ac:chgData name="MUDONGLIANG" userId="1313195f-680b-48f7-a0b2-438a8902a129" providerId="ADAL" clId="{14210264-4845-344A-B5CA-0AA1A05ECF2C}" dt="2018-08-03T03:18:44.654" v="333" actId="164"/>
          <ac:picMkLst>
            <pc:docMk/>
            <pc:sldMk cId="1862194758" sldId="322"/>
            <ac:picMk id="15" creationId="{86B1A87A-68DE-7D4E-BC60-58C5F5B19DB9}"/>
          </ac:picMkLst>
        </pc:picChg>
        <pc:picChg chg="mod">
          <ac:chgData name="MUDONGLIANG" userId="1313195f-680b-48f7-a0b2-438a8902a129" providerId="ADAL" clId="{14210264-4845-344A-B5CA-0AA1A05ECF2C}" dt="2018-08-03T03:18:44.654" v="333" actId="164"/>
          <ac:picMkLst>
            <pc:docMk/>
            <pc:sldMk cId="1862194758" sldId="322"/>
            <ac:picMk id="16" creationId="{0E0BBF6E-C4B9-F34E-8B37-9BAC85CBA55F}"/>
          </ac:picMkLst>
        </pc:picChg>
        <pc:picChg chg="mod">
          <ac:chgData name="MUDONGLIANG" userId="1313195f-680b-48f7-a0b2-438a8902a129" providerId="ADAL" clId="{14210264-4845-344A-B5CA-0AA1A05ECF2C}" dt="2018-08-03T03:18:44.654" v="333" actId="164"/>
          <ac:picMkLst>
            <pc:docMk/>
            <pc:sldMk cId="1862194758" sldId="322"/>
            <ac:picMk id="17" creationId="{62745F1E-53E1-2F4F-82F8-7C5E50F91EDD}"/>
          </ac:picMkLst>
        </pc:picChg>
        <pc:picChg chg="mod">
          <ac:chgData name="MUDONGLIANG" userId="1313195f-680b-48f7-a0b2-438a8902a129" providerId="ADAL" clId="{14210264-4845-344A-B5CA-0AA1A05ECF2C}" dt="2018-08-03T03:18:44.654" v="333" actId="164"/>
          <ac:picMkLst>
            <pc:docMk/>
            <pc:sldMk cId="1862194758" sldId="322"/>
            <ac:picMk id="18" creationId="{798B3B3D-6879-C844-9FE1-214FCDC7B9B3}"/>
          </ac:picMkLst>
        </pc:picChg>
        <pc:picChg chg="mod">
          <ac:chgData name="MUDONGLIANG" userId="1313195f-680b-48f7-a0b2-438a8902a129" providerId="ADAL" clId="{14210264-4845-344A-B5CA-0AA1A05ECF2C}" dt="2018-08-03T03:18:44.654" v="333" actId="164"/>
          <ac:picMkLst>
            <pc:docMk/>
            <pc:sldMk cId="1862194758" sldId="322"/>
            <ac:picMk id="19" creationId="{DE56DE37-A647-8A48-96C7-FFEA2ACD65E3}"/>
          </ac:picMkLst>
        </pc:picChg>
        <pc:picChg chg="add mod">
          <ac:chgData name="MUDONGLIANG" userId="1313195f-680b-48f7-a0b2-438a8902a129" providerId="ADAL" clId="{14210264-4845-344A-B5CA-0AA1A05ECF2C}" dt="2018-08-03T03:33:15.649" v="421" actId="1076"/>
          <ac:picMkLst>
            <pc:docMk/>
            <pc:sldMk cId="1862194758" sldId="322"/>
            <ac:picMk id="21" creationId="{7B2D207C-3D23-094B-BD5B-EB9AB54C7FDB}"/>
          </ac:picMkLst>
        </pc:picChg>
        <pc:picChg chg="del">
          <ac:chgData name="MUDONGLIANG" userId="1313195f-680b-48f7-a0b2-438a8902a129" providerId="ADAL" clId="{14210264-4845-344A-B5CA-0AA1A05ECF2C}" dt="2018-08-03T03:16:53.742" v="329" actId="478"/>
          <ac:picMkLst>
            <pc:docMk/>
            <pc:sldMk cId="1862194758" sldId="322"/>
            <ac:picMk id="25" creationId="{A86061D4-4D4A-D542-923D-2664BB88FFA1}"/>
          </ac:picMkLst>
        </pc:picChg>
        <pc:picChg chg="del">
          <ac:chgData name="MUDONGLIANG" userId="1313195f-680b-48f7-a0b2-438a8902a129" providerId="ADAL" clId="{14210264-4845-344A-B5CA-0AA1A05ECF2C}" dt="2018-08-03T03:22:14.096" v="338" actId="478"/>
          <ac:picMkLst>
            <pc:docMk/>
            <pc:sldMk cId="1862194758" sldId="322"/>
            <ac:picMk id="28" creationId="{69653D37-FCC5-E941-A9AE-B508B7638FCB}"/>
          </ac:picMkLst>
        </pc:picChg>
      </pc:sldChg>
      <pc:sldChg chg="addSp delSp modSp modNotesTx">
        <pc:chgData name="MUDONGLIANG" userId="1313195f-680b-48f7-a0b2-438a8902a129" providerId="ADAL" clId="{14210264-4845-344A-B5CA-0AA1A05ECF2C}" dt="2018-08-06T00:39:55.174" v="5449" actId="20577"/>
        <pc:sldMkLst>
          <pc:docMk/>
          <pc:sldMk cId="510904118" sldId="324"/>
        </pc:sldMkLst>
        <pc:spChg chg="add del mod">
          <ac:chgData name="MUDONGLIANG" userId="1313195f-680b-48f7-a0b2-438a8902a129" providerId="ADAL" clId="{14210264-4845-344A-B5CA-0AA1A05ECF2C}" dt="2018-08-03T04:14:46.493" v="688" actId="478"/>
          <ac:spMkLst>
            <pc:docMk/>
            <pc:sldMk cId="510904118" sldId="324"/>
            <ac:spMk id="13" creationId="{B1811288-B7C2-2847-B517-2C4D32E0A635}"/>
          </ac:spMkLst>
        </pc:spChg>
        <pc:spChg chg="del">
          <ac:chgData name="MUDONGLIANG" userId="1313195f-680b-48f7-a0b2-438a8902a129" providerId="ADAL" clId="{14210264-4845-344A-B5CA-0AA1A05ECF2C}" dt="2018-08-03T03:57:08.397" v="600" actId="478"/>
          <ac:spMkLst>
            <pc:docMk/>
            <pc:sldMk cId="510904118" sldId="324"/>
            <ac:spMk id="14" creationId="{7A3EC902-73DF-4C48-8167-ED431901D0E6}"/>
          </ac:spMkLst>
        </pc:spChg>
        <pc:spChg chg="del">
          <ac:chgData name="MUDONGLIANG" userId="1313195f-680b-48f7-a0b2-438a8902a129" providerId="ADAL" clId="{14210264-4845-344A-B5CA-0AA1A05ECF2C}" dt="2018-08-03T03:57:08.397" v="600" actId="478"/>
          <ac:spMkLst>
            <pc:docMk/>
            <pc:sldMk cId="510904118" sldId="324"/>
            <ac:spMk id="15" creationId="{BBFF2353-AAF0-0244-81D2-88726A915CBE}"/>
          </ac:spMkLst>
        </pc:spChg>
        <pc:spChg chg="del">
          <ac:chgData name="MUDONGLIANG" userId="1313195f-680b-48f7-a0b2-438a8902a129" providerId="ADAL" clId="{14210264-4845-344A-B5CA-0AA1A05ECF2C}" dt="2018-08-03T03:57:08.397" v="600" actId="478"/>
          <ac:spMkLst>
            <pc:docMk/>
            <pc:sldMk cId="510904118" sldId="324"/>
            <ac:spMk id="16" creationId="{DF2725A2-C971-4F40-A055-DE2FD08A610F}"/>
          </ac:spMkLst>
        </pc:spChg>
        <pc:spChg chg="del">
          <ac:chgData name="MUDONGLIANG" userId="1313195f-680b-48f7-a0b2-438a8902a129" providerId="ADAL" clId="{14210264-4845-344A-B5CA-0AA1A05ECF2C}" dt="2018-08-03T03:57:08.397" v="600" actId="478"/>
          <ac:spMkLst>
            <pc:docMk/>
            <pc:sldMk cId="510904118" sldId="324"/>
            <ac:spMk id="17" creationId="{C2739A18-6431-534A-9C23-87B8FF164DE4}"/>
          </ac:spMkLst>
        </pc:spChg>
        <pc:spChg chg="add del">
          <ac:chgData name="MUDONGLIANG" userId="1313195f-680b-48f7-a0b2-438a8902a129" providerId="ADAL" clId="{14210264-4845-344A-B5CA-0AA1A05ECF2C}" dt="2018-08-03T04:14:46.493" v="688" actId="478"/>
          <ac:spMkLst>
            <pc:docMk/>
            <pc:sldMk cId="510904118" sldId="324"/>
            <ac:spMk id="18" creationId="{107114C3-9936-A345-BFC4-1A5827FE6940}"/>
          </ac:spMkLst>
        </pc:spChg>
        <pc:spChg chg="add del mod">
          <ac:chgData name="MUDONGLIANG" userId="1313195f-680b-48f7-a0b2-438a8902a129" providerId="ADAL" clId="{14210264-4845-344A-B5CA-0AA1A05ECF2C}" dt="2018-08-03T04:14:46.493" v="688" actId="478"/>
          <ac:spMkLst>
            <pc:docMk/>
            <pc:sldMk cId="510904118" sldId="324"/>
            <ac:spMk id="19" creationId="{CF1D2D87-BBBA-604C-8935-63E82EF24314}"/>
          </ac:spMkLst>
        </pc:spChg>
        <pc:spChg chg="add del">
          <ac:chgData name="MUDONGLIANG" userId="1313195f-680b-48f7-a0b2-438a8902a129" providerId="ADAL" clId="{14210264-4845-344A-B5CA-0AA1A05ECF2C}" dt="2018-08-03T04:14:46.493" v="688" actId="478"/>
          <ac:spMkLst>
            <pc:docMk/>
            <pc:sldMk cId="510904118" sldId="324"/>
            <ac:spMk id="21" creationId="{1268D826-8DB3-6243-881E-287E7FA3242B}"/>
          </ac:spMkLst>
        </pc:spChg>
        <pc:spChg chg="add del">
          <ac:chgData name="MUDONGLIANG" userId="1313195f-680b-48f7-a0b2-438a8902a129" providerId="ADAL" clId="{14210264-4845-344A-B5CA-0AA1A05ECF2C}" dt="2018-08-03T04:14:46.493" v="688" actId="478"/>
          <ac:spMkLst>
            <pc:docMk/>
            <pc:sldMk cId="510904118" sldId="324"/>
            <ac:spMk id="22" creationId="{B83DD9AB-5E15-7645-AAC9-5B6A45CF0651}"/>
          </ac:spMkLst>
        </pc:spChg>
        <pc:spChg chg="add del">
          <ac:chgData name="MUDONGLIANG" userId="1313195f-680b-48f7-a0b2-438a8902a129" providerId="ADAL" clId="{14210264-4845-344A-B5CA-0AA1A05ECF2C}" dt="2018-08-03T04:14:46.493" v="688" actId="478"/>
          <ac:spMkLst>
            <pc:docMk/>
            <pc:sldMk cId="510904118" sldId="324"/>
            <ac:spMk id="23" creationId="{D26D6FEE-621D-184C-BE26-B2B9A581BD07}"/>
          </ac:spMkLst>
        </pc:spChg>
        <pc:spChg chg="mod">
          <ac:chgData name="MUDONGLIANG" userId="1313195f-680b-48f7-a0b2-438a8902a129" providerId="ADAL" clId="{14210264-4845-344A-B5CA-0AA1A05ECF2C}" dt="2018-08-04T19:02:01.430" v="3456" actId="20577"/>
          <ac:spMkLst>
            <pc:docMk/>
            <pc:sldMk cId="510904118" sldId="324"/>
            <ac:spMk id="24" creationId="{07D2C841-B9AF-FB49-9687-9DBC9AB9E2CB}"/>
          </ac:spMkLst>
        </pc:spChg>
        <pc:spChg chg="add del">
          <ac:chgData name="MUDONGLIANG" userId="1313195f-680b-48f7-a0b2-438a8902a129" providerId="ADAL" clId="{14210264-4845-344A-B5CA-0AA1A05ECF2C}" dt="2018-08-03T04:14:46.493" v="688" actId="478"/>
          <ac:spMkLst>
            <pc:docMk/>
            <pc:sldMk cId="510904118" sldId="324"/>
            <ac:spMk id="27" creationId="{1D7AC461-ABBB-C646-99E3-2A137312BD70}"/>
          </ac:spMkLst>
        </pc:spChg>
        <pc:spChg chg="add del">
          <ac:chgData name="MUDONGLIANG" userId="1313195f-680b-48f7-a0b2-438a8902a129" providerId="ADAL" clId="{14210264-4845-344A-B5CA-0AA1A05ECF2C}" dt="2018-08-03T04:14:46.493" v="688" actId="478"/>
          <ac:spMkLst>
            <pc:docMk/>
            <pc:sldMk cId="510904118" sldId="324"/>
            <ac:spMk id="28" creationId="{1E4B75A9-8C3C-904F-8E52-9E66313DCCA6}"/>
          </ac:spMkLst>
        </pc:spChg>
        <pc:spChg chg="add del">
          <ac:chgData name="MUDONGLIANG" userId="1313195f-680b-48f7-a0b2-438a8902a129" providerId="ADAL" clId="{14210264-4845-344A-B5CA-0AA1A05ECF2C}" dt="2018-08-03T04:14:46.493" v="688" actId="478"/>
          <ac:spMkLst>
            <pc:docMk/>
            <pc:sldMk cId="510904118" sldId="324"/>
            <ac:spMk id="29" creationId="{BE975ADB-0158-5141-81E3-45AEC63EF8B8}"/>
          </ac:spMkLst>
        </pc:spChg>
        <pc:spChg chg="add del">
          <ac:chgData name="MUDONGLIANG" userId="1313195f-680b-48f7-a0b2-438a8902a129" providerId="ADAL" clId="{14210264-4845-344A-B5CA-0AA1A05ECF2C}" dt="2018-08-03T04:14:46.493" v="688" actId="478"/>
          <ac:spMkLst>
            <pc:docMk/>
            <pc:sldMk cId="510904118" sldId="324"/>
            <ac:spMk id="30" creationId="{1782DB3E-6F37-814E-B2B8-E255F262DCAE}"/>
          </ac:spMkLst>
        </pc:spChg>
        <pc:graphicFrameChg chg="mod modGraphic">
          <ac:chgData name="MUDONGLIANG" userId="1313195f-680b-48f7-a0b2-438a8902a129" providerId="ADAL" clId="{14210264-4845-344A-B5CA-0AA1A05ECF2C}" dt="2018-08-03T04:11:12.182" v="625" actId="1076"/>
          <ac:graphicFrameMkLst>
            <pc:docMk/>
            <pc:sldMk cId="510904118" sldId="324"/>
            <ac:graphicFrameMk id="25" creationId="{275DA96A-C42F-3E40-A9DB-F0FA44C45C75}"/>
          </ac:graphicFrameMkLst>
        </pc:graphicFrameChg>
        <pc:picChg chg="mod">
          <ac:chgData name="MUDONGLIANG" userId="1313195f-680b-48f7-a0b2-438a8902a129" providerId="ADAL" clId="{14210264-4845-344A-B5CA-0AA1A05ECF2C}" dt="2018-08-03T04:11:18.038" v="627" actId="1035"/>
          <ac:picMkLst>
            <pc:docMk/>
            <pc:sldMk cId="510904118" sldId="324"/>
            <ac:picMk id="20" creationId="{08BF2288-D7AD-294A-A1F9-914383366E23}"/>
          </ac:picMkLst>
        </pc:picChg>
      </pc:sldChg>
      <pc:sldChg chg="addSp delSp modSp modAnim modNotesTx">
        <pc:chgData name="MUDONGLIANG" userId="1313195f-680b-48f7-a0b2-438a8902a129" providerId="ADAL" clId="{14210264-4845-344A-B5CA-0AA1A05ECF2C}" dt="2018-08-05T15:59:19.542" v="4812" actId="20577"/>
        <pc:sldMkLst>
          <pc:docMk/>
          <pc:sldMk cId="4078586727" sldId="325"/>
        </pc:sldMkLst>
        <pc:spChg chg="add mod">
          <ac:chgData name="MUDONGLIANG" userId="1313195f-680b-48f7-a0b2-438a8902a129" providerId="ADAL" clId="{14210264-4845-344A-B5CA-0AA1A05ECF2C}" dt="2018-08-03T14:38:34.324" v="931" actId="14100"/>
          <ac:spMkLst>
            <pc:docMk/>
            <pc:sldMk cId="4078586727" sldId="325"/>
            <ac:spMk id="22" creationId="{B637D810-1117-B247-BDBF-D7705C76E5C3}"/>
          </ac:spMkLst>
        </pc:spChg>
        <pc:spChg chg="add del mod">
          <ac:chgData name="MUDONGLIANG" userId="1313195f-680b-48f7-a0b2-438a8902a129" providerId="ADAL" clId="{14210264-4845-344A-B5CA-0AA1A05ECF2C}" dt="2018-08-03T14:36:26.259" v="854"/>
          <ac:spMkLst>
            <pc:docMk/>
            <pc:sldMk cId="4078586727" sldId="325"/>
            <ac:spMk id="23" creationId="{8FE8D1DD-2BC9-2D46-8B41-71B1AED098D2}"/>
          </ac:spMkLst>
        </pc:spChg>
        <pc:spChg chg="add mod">
          <ac:chgData name="MUDONGLIANG" userId="1313195f-680b-48f7-a0b2-438a8902a129" providerId="ADAL" clId="{14210264-4845-344A-B5CA-0AA1A05ECF2C}" dt="2018-08-03T14:41:43.844" v="990" actId="14100"/>
          <ac:spMkLst>
            <pc:docMk/>
            <pc:sldMk cId="4078586727" sldId="325"/>
            <ac:spMk id="24" creationId="{0660F2EA-0000-8049-8345-425C6B800850}"/>
          </ac:spMkLst>
        </pc:spChg>
        <pc:spChg chg="add mod">
          <ac:chgData name="MUDONGLIANG" userId="1313195f-680b-48f7-a0b2-438a8902a129" providerId="ADAL" clId="{14210264-4845-344A-B5CA-0AA1A05ECF2C}" dt="2018-08-03T14:39:39.173" v="958" actId="1038"/>
          <ac:spMkLst>
            <pc:docMk/>
            <pc:sldMk cId="4078586727" sldId="325"/>
            <ac:spMk id="25" creationId="{37305B39-7890-DE46-A469-ACA9B3FC5164}"/>
          </ac:spMkLst>
        </pc:spChg>
        <pc:spChg chg="add mod">
          <ac:chgData name="MUDONGLIANG" userId="1313195f-680b-48f7-a0b2-438a8902a129" providerId="ADAL" clId="{14210264-4845-344A-B5CA-0AA1A05ECF2C}" dt="2018-08-03T14:39:30.536" v="937" actId="1076"/>
          <ac:spMkLst>
            <pc:docMk/>
            <pc:sldMk cId="4078586727" sldId="325"/>
            <ac:spMk id="26" creationId="{7CDEF828-A5ED-6749-8A98-11CE2E62E8C1}"/>
          </ac:spMkLst>
        </pc:spChg>
        <pc:spChg chg="add mod">
          <ac:chgData name="MUDONGLIANG" userId="1313195f-680b-48f7-a0b2-438a8902a129" providerId="ADAL" clId="{14210264-4845-344A-B5CA-0AA1A05ECF2C}" dt="2018-08-03T14:37:51.410" v="915" actId="14100"/>
          <ac:spMkLst>
            <pc:docMk/>
            <pc:sldMk cId="4078586727" sldId="325"/>
            <ac:spMk id="27" creationId="{D51622CE-A68E-B947-ABAF-1A8137DBA2EC}"/>
          </ac:spMkLst>
        </pc:spChg>
        <pc:spChg chg="add mod">
          <ac:chgData name="MUDONGLIANG" userId="1313195f-680b-48f7-a0b2-438a8902a129" providerId="ADAL" clId="{14210264-4845-344A-B5CA-0AA1A05ECF2C}" dt="2018-08-03T14:41:51.342" v="995" actId="1036"/>
          <ac:spMkLst>
            <pc:docMk/>
            <pc:sldMk cId="4078586727" sldId="325"/>
            <ac:spMk id="28" creationId="{4287DFF9-BE8B-B84C-8CB6-7EEC67C6A838}"/>
          </ac:spMkLst>
        </pc:spChg>
        <pc:spChg chg="add del mod">
          <ac:chgData name="MUDONGLIANG" userId="1313195f-680b-48f7-a0b2-438a8902a129" providerId="ADAL" clId="{14210264-4845-344A-B5CA-0AA1A05ECF2C}" dt="2018-08-03T14:28:34.819" v="848"/>
          <ac:spMkLst>
            <pc:docMk/>
            <pc:sldMk cId="4078586727" sldId="325"/>
            <ac:spMk id="30" creationId="{520AD858-0B28-5C4A-B86B-D82136E53488}"/>
          </ac:spMkLst>
        </pc:spChg>
        <pc:spChg chg="del">
          <ac:chgData name="MUDONGLIANG" userId="1313195f-680b-48f7-a0b2-438a8902a129" providerId="ADAL" clId="{14210264-4845-344A-B5CA-0AA1A05ECF2C}" dt="2018-08-03T03:56:32.791" v="595" actId="478"/>
          <ac:spMkLst>
            <pc:docMk/>
            <pc:sldMk cId="4078586727" sldId="325"/>
            <ac:spMk id="32" creationId="{18AAFF12-2B27-CE42-BB46-F2B5B31B3286}"/>
          </ac:spMkLst>
        </pc:spChg>
        <pc:spChg chg="del">
          <ac:chgData name="MUDONGLIANG" userId="1313195f-680b-48f7-a0b2-438a8902a129" providerId="ADAL" clId="{14210264-4845-344A-B5CA-0AA1A05ECF2C}" dt="2018-08-03T03:56:36.197" v="596" actId="478"/>
          <ac:spMkLst>
            <pc:docMk/>
            <pc:sldMk cId="4078586727" sldId="325"/>
            <ac:spMk id="34" creationId="{1783BABB-89DE-1A4E-B072-6BCC8553A55E}"/>
          </ac:spMkLst>
        </pc:spChg>
        <pc:spChg chg="add mod">
          <ac:chgData name="MUDONGLIANG" userId="1313195f-680b-48f7-a0b2-438a8902a129" providerId="ADAL" clId="{14210264-4845-344A-B5CA-0AA1A05ECF2C}" dt="2018-08-03T14:39:30.536" v="937" actId="1076"/>
          <ac:spMkLst>
            <pc:docMk/>
            <pc:sldMk cId="4078586727" sldId="325"/>
            <ac:spMk id="35" creationId="{04743BAA-632D-364A-BF73-D283466C899B}"/>
          </ac:spMkLst>
        </pc:spChg>
        <pc:spChg chg="add mod">
          <ac:chgData name="MUDONGLIANG" userId="1313195f-680b-48f7-a0b2-438a8902a129" providerId="ADAL" clId="{14210264-4845-344A-B5CA-0AA1A05ECF2C}" dt="2018-08-03T14:38:04.611" v="920" actId="1038"/>
          <ac:spMkLst>
            <pc:docMk/>
            <pc:sldMk cId="4078586727" sldId="325"/>
            <ac:spMk id="38" creationId="{85C11FEA-C8A2-EA49-AAED-0B98B7ECC1ED}"/>
          </ac:spMkLst>
        </pc:spChg>
        <pc:spChg chg="add mod">
          <ac:chgData name="MUDONGLIANG" userId="1313195f-680b-48f7-a0b2-438a8902a129" providerId="ADAL" clId="{14210264-4845-344A-B5CA-0AA1A05ECF2C}" dt="2018-08-03T14:48:20.432" v="998" actId="1036"/>
          <ac:spMkLst>
            <pc:docMk/>
            <pc:sldMk cId="4078586727" sldId="325"/>
            <ac:spMk id="40" creationId="{650F9EB0-CE80-5C49-BDA1-E50844E8AEE6}"/>
          </ac:spMkLst>
        </pc:spChg>
        <pc:spChg chg="add mod">
          <ac:chgData name="MUDONGLIANG" userId="1313195f-680b-48f7-a0b2-438a8902a129" providerId="ADAL" clId="{14210264-4845-344A-B5CA-0AA1A05ECF2C}" dt="2018-08-03T14:39:19.961" v="936" actId="1076"/>
          <ac:spMkLst>
            <pc:docMk/>
            <pc:sldMk cId="4078586727" sldId="325"/>
            <ac:spMk id="41" creationId="{5BA392A6-1B24-0B47-B5CD-DE25B165853A}"/>
          </ac:spMkLst>
        </pc:spChg>
        <pc:picChg chg="add del mod">
          <ac:chgData name="MUDONGLIANG" userId="1313195f-680b-48f7-a0b2-438a8902a129" providerId="ADAL" clId="{14210264-4845-344A-B5CA-0AA1A05ECF2C}" dt="2018-08-03T14:21:39.813" v="816" actId="478"/>
          <ac:picMkLst>
            <pc:docMk/>
            <pc:sldMk cId="4078586727" sldId="325"/>
            <ac:picMk id="7" creationId="{4B343075-9864-614B-B5B9-47455DA6DC6A}"/>
          </ac:picMkLst>
        </pc:picChg>
        <pc:picChg chg="add mod">
          <ac:chgData name="MUDONGLIANG" userId="1313195f-680b-48f7-a0b2-438a8902a129" providerId="ADAL" clId="{14210264-4845-344A-B5CA-0AA1A05ECF2C}" dt="2018-08-03T14:41:21.903" v="983" actId="1036"/>
          <ac:picMkLst>
            <pc:docMk/>
            <pc:sldMk cId="4078586727" sldId="325"/>
            <ac:picMk id="12" creationId="{AC84697E-0E72-1A4B-B108-964D2DF3AC67}"/>
          </ac:picMkLst>
        </pc:picChg>
        <pc:picChg chg="add mod">
          <ac:chgData name="MUDONGLIANG" userId="1313195f-680b-48f7-a0b2-438a8902a129" providerId="ADAL" clId="{14210264-4845-344A-B5CA-0AA1A05ECF2C}" dt="2018-08-03T14:39:39.173" v="958" actId="1038"/>
          <ac:picMkLst>
            <pc:docMk/>
            <pc:sldMk cId="4078586727" sldId="325"/>
            <ac:picMk id="16" creationId="{ACA48B11-A685-D94C-BBC4-512523A41FF9}"/>
          </ac:picMkLst>
        </pc:picChg>
        <pc:picChg chg="add mod">
          <ac:chgData name="MUDONGLIANG" userId="1313195f-680b-48f7-a0b2-438a8902a129" providerId="ADAL" clId="{14210264-4845-344A-B5CA-0AA1A05ECF2C}" dt="2018-08-03T14:27:31.951" v="845" actId="1035"/>
          <ac:picMkLst>
            <pc:docMk/>
            <pc:sldMk cId="4078586727" sldId="325"/>
            <ac:picMk id="39" creationId="{DD6DC0C1-C87A-8248-991A-3741A2A89704}"/>
          </ac:picMkLst>
        </pc:picChg>
      </pc:sldChg>
      <pc:sldChg chg="addSp delSp modSp modNotesTx">
        <pc:chgData name="MUDONGLIANG" userId="1313195f-680b-48f7-a0b2-438a8902a129" providerId="ADAL" clId="{14210264-4845-344A-B5CA-0AA1A05ECF2C}" dt="2018-08-06T00:40:00.702" v="5458" actId="20577"/>
        <pc:sldMkLst>
          <pc:docMk/>
          <pc:sldMk cId="749456236" sldId="326"/>
        </pc:sldMkLst>
        <pc:spChg chg="mod">
          <ac:chgData name="MUDONGLIANG" userId="1313195f-680b-48f7-a0b2-438a8902a129" providerId="ADAL" clId="{14210264-4845-344A-B5CA-0AA1A05ECF2C}" dt="2018-08-06T00:28:51.867" v="5308" actId="207"/>
          <ac:spMkLst>
            <pc:docMk/>
            <pc:sldMk cId="749456236" sldId="326"/>
            <ac:spMk id="12" creationId="{54F2D77B-E0FB-9C4C-BE2B-9E26D49758B6}"/>
          </ac:spMkLst>
        </pc:spChg>
        <pc:spChg chg="mod">
          <ac:chgData name="MUDONGLIANG" userId="1313195f-680b-48f7-a0b2-438a8902a129" providerId="ADAL" clId="{14210264-4845-344A-B5CA-0AA1A05ECF2C}" dt="2018-08-06T00:28:45.758" v="5307" actId="207"/>
          <ac:spMkLst>
            <pc:docMk/>
            <pc:sldMk cId="749456236" sldId="326"/>
            <ac:spMk id="16" creationId="{C22C70A5-46BF-FA4C-87A3-D5F7A64210DB}"/>
          </ac:spMkLst>
        </pc:spChg>
        <pc:spChg chg="add del">
          <ac:chgData name="MUDONGLIANG" userId="1313195f-680b-48f7-a0b2-438a8902a129" providerId="ADAL" clId="{14210264-4845-344A-B5CA-0AA1A05ECF2C}" dt="2018-08-03T04:14:59.324" v="689" actId="478"/>
          <ac:spMkLst>
            <pc:docMk/>
            <pc:sldMk cId="749456236" sldId="326"/>
            <ac:spMk id="18" creationId="{E4D33A04-307B-E241-8A70-C4A743FCFD79}"/>
          </ac:spMkLst>
        </pc:spChg>
        <pc:spChg chg="add del">
          <ac:chgData name="MUDONGLIANG" userId="1313195f-680b-48f7-a0b2-438a8902a129" providerId="ADAL" clId="{14210264-4845-344A-B5CA-0AA1A05ECF2C}" dt="2018-08-03T04:14:59.324" v="689" actId="478"/>
          <ac:spMkLst>
            <pc:docMk/>
            <pc:sldMk cId="749456236" sldId="326"/>
            <ac:spMk id="19" creationId="{408C7F87-3226-A847-B343-01FBA37F4D00}"/>
          </ac:spMkLst>
        </pc:spChg>
        <pc:spChg chg="add del mod">
          <ac:chgData name="MUDONGLIANG" userId="1313195f-680b-48f7-a0b2-438a8902a129" providerId="ADAL" clId="{14210264-4845-344A-B5CA-0AA1A05ECF2C}" dt="2018-08-03T04:14:59.324" v="689" actId="478"/>
          <ac:spMkLst>
            <pc:docMk/>
            <pc:sldMk cId="749456236" sldId="326"/>
            <ac:spMk id="20" creationId="{B698E48A-28DF-6D42-A588-9D5846F879A0}"/>
          </ac:spMkLst>
        </pc:spChg>
        <pc:spChg chg="del">
          <ac:chgData name="MUDONGLIANG" userId="1313195f-680b-48f7-a0b2-438a8902a129" providerId="ADAL" clId="{14210264-4845-344A-B5CA-0AA1A05ECF2C}" dt="2018-08-03T04:08:09.740" v="607" actId="478"/>
          <ac:spMkLst>
            <pc:docMk/>
            <pc:sldMk cId="749456236" sldId="326"/>
            <ac:spMk id="21" creationId="{A531C260-6B2C-D546-8C75-70CDD2BE8A20}"/>
          </ac:spMkLst>
        </pc:spChg>
        <pc:spChg chg="del">
          <ac:chgData name="MUDONGLIANG" userId="1313195f-680b-48f7-a0b2-438a8902a129" providerId="ADAL" clId="{14210264-4845-344A-B5CA-0AA1A05ECF2C}" dt="2018-08-03T04:08:09.740" v="607" actId="478"/>
          <ac:spMkLst>
            <pc:docMk/>
            <pc:sldMk cId="749456236" sldId="326"/>
            <ac:spMk id="22" creationId="{F98AB5F2-8565-7A49-8271-30F092200184}"/>
          </ac:spMkLst>
        </pc:spChg>
        <pc:spChg chg="add del mod">
          <ac:chgData name="MUDONGLIANG" userId="1313195f-680b-48f7-a0b2-438a8902a129" providerId="ADAL" clId="{14210264-4845-344A-B5CA-0AA1A05ECF2C}" dt="2018-08-03T04:14:59.324" v="689" actId="478"/>
          <ac:spMkLst>
            <pc:docMk/>
            <pc:sldMk cId="749456236" sldId="326"/>
            <ac:spMk id="23" creationId="{C1656E33-76F4-BA4B-A2FE-8E70652D92E2}"/>
          </ac:spMkLst>
        </pc:spChg>
        <pc:spChg chg="add del">
          <ac:chgData name="MUDONGLIANG" userId="1313195f-680b-48f7-a0b2-438a8902a129" providerId="ADAL" clId="{14210264-4845-344A-B5CA-0AA1A05ECF2C}" dt="2018-08-03T04:14:59.324" v="689" actId="478"/>
          <ac:spMkLst>
            <pc:docMk/>
            <pc:sldMk cId="749456236" sldId="326"/>
            <ac:spMk id="25" creationId="{B20E7449-E127-014E-A27A-AA75518A2A56}"/>
          </ac:spMkLst>
        </pc:spChg>
        <pc:spChg chg="del">
          <ac:chgData name="MUDONGLIANG" userId="1313195f-680b-48f7-a0b2-438a8902a129" providerId="ADAL" clId="{14210264-4845-344A-B5CA-0AA1A05ECF2C}" dt="2018-08-03T04:08:09.740" v="607" actId="478"/>
          <ac:spMkLst>
            <pc:docMk/>
            <pc:sldMk cId="749456236" sldId="326"/>
            <ac:spMk id="26" creationId="{BBEA7501-FAE4-3C45-9F73-D247BC65B5B6}"/>
          </ac:spMkLst>
        </pc:spChg>
        <pc:spChg chg="del">
          <ac:chgData name="MUDONGLIANG" userId="1313195f-680b-48f7-a0b2-438a8902a129" providerId="ADAL" clId="{14210264-4845-344A-B5CA-0AA1A05ECF2C}" dt="2018-08-03T04:08:09.740" v="607" actId="478"/>
          <ac:spMkLst>
            <pc:docMk/>
            <pc:sldMk cId="749456236" sldId="326"/>
            <ac:spMk id="27" creationId="{6AB6B27E-648C-5845-A7CB-42B98AE55CD1}"/>
          </ac:spMkLst>
        </pc:spChg>
        <pc:spChg chg="del">
          <ac:chgData name="MUDONGLIANG" userId="1313195f-680b-48f7-a0b2-438a8902a129" providerId="ADAL" clId="{14210264-4845-344A-B5CA-0AA1A05ECF2C}" dt="2018-08-03T04:08:09.740" v="607" actId="478"/>
          <ac:spMkLst>
            <pc:docMk/>
            <pc:sldMk cId="749456236" sldId="326"/>
            <ac:spMk id="28" creationId="{C363E13D-4C88-864D-B7AB-005A235BC500}"/>
          </ac:spMkLst>
        </pc:spChg>
        <pc:spChg chg="del">
          <ac:chgData name="MUDONGLIANG" userId="1313195f-680b-48f7-a0b2-438a8902a129" providerId="ADAL" clId="{14210264-4845-344A-B5CA-0AA1A05ECF2C}" dt="2018-08-03T04:08:09.740" v="607" actId="478"/>
          <ac:spMkLst>
            <pc:docMk/>
            <pc:sldMk cId="749456236" sldId="326"/>
            <ac:spMk id="29" creationId="{7A7C2C0F-CBF5-0D4E-9BF3-D557047F87B4}"/>
          </ac:spMkLst>
        </pc:spChg>
        <pc:spChg chg="add del">
          <ac:chgData name="MUDONGLIANG" userId="1313195f-680b-48f7-a0b2-438a8902a129" providerId="ADAL" clId="{14210264-4845-344A-B5CA-0AA1A05ECF2C}" dt="2018-08-03T04:14:59.324" v="689" actId="478"/>
          <ac:spMkLst>
            <pc:docMk/>
            <pc:sldMk cId="749456236" sldId="326"/>
            <ac:spMk id="34" creationId="{E3451E03-83EB-6E48-BCB7-D09C7367C412}"/>
          </ac:spMkLst>
        </pc:spChg>
        <pc:spChg chg="add del">
          <ac:chgData name="MUDONGLIANG" userId="1313195f-680b-48f7-a0b2-438a8902a129" providerId="ADAL" clId="{14210264-4845-344A-B5CA-0AA1A05ECF2C}" dt="2018-08-03T04:14:59.324" v="689" actId="478"/>
          <ac:spMkLst>
            <pc:docMk/>
            <pc:sldMk cId="749456236" sldId="326"/>
            <ac:spMk id="35" creationId="{BB2F9890-EA19-204D-B1BA-A80EDFE07D22}"/>
          </ac:spMkLst>
        </pc:spChg>
        <pc:spChg chg="add del">
          <ac:chgData name="MUDONGLIANG" userId="1313195f-680b-48f7-a0b2-438a8902a129" providerId="ADAL" clId="{14210264-4845-344A-B5CA-0AA1A05ECF2C}" dt="2018-08-03T04:14:59.324" v="689" actId="478"/>
          <ac:spMkLst>
            <pc:docMk/>
            <pc:sldMk cId="749456236" sldId="326"/>
            <ac:spMk id="36" creationId="{EAF01DD4-870D-994F-826D-D6B35529ADC1}"/>
          </ac:spMkLst>
        </pc:spChg>
        <pc:spChg chg="add del">
          <ac:chgData name="MUDONGLIANG" userId="1313195f-680b-48f7-a0b2-438a8902a129" providerId="ADAL" clId="{14210264-4845-344A-B5CA-0AA1A05ECF2C}" dt="2018-08-03T04:14:59.324" v="689" actId="478"/>
          <ac:spMkLst>
            <pc:docMk/>
            <pc:sldMk cId="749456236" sldId="326"/>
            <ac:spMk id="37" creationId="{7C39DFC8-68FB-E841-B3A4-CA9AB9DB1641}"/>
          </ac:spMkLst>
        </pc:spChg>
        <pc:spChg chg="add del">
          <ac:chgData name="MUDONGLIANG" userId="1313195f-680b-48f7-a0b2-438a8902a129" providerId="ADAL" clId="{14210264-4845-344A-B5CA-0AA1A05ECF2C}" dt="2018-08-03T04:14:59.324" v="689" actId="478"/>
          <ac:spMkLst>
            <pc:docMk/>
            <pc:sldMk cId="749456236" sldId="326"/>
            <ac:spMk id="38" creationId="{AED1A27B-2326-3945-95C0-09DA685C7339}"/>
          </ac:spMkLst>
        </pc:spChg>
        <pc:graphicFrameChg chg="mod modGraphic">
          <ac:chgData name="MUDONGLIANG" userId="1313195f-680b-48f7-a0b2-438a8902a129" providerId="ADAL" clId="{14210264-4845-344A-B5CA-0AA1A05ECF2C}" dt="2018-08-03T04:12:29.386" v="639" actId="14100"/>
          <ac:graphicFrameMkLst>
            <pc:docMk/>
            <pc:sldMk cId="749456236" sldId="326"/>
            <ac:graphicFrameMk id="24" creationId="{E73C13F9-4891-3646-B794-6FB3F47DC21D}"/>
          </ac:graphicFrameMkLst>
        </pc:graphicFrameChg>
      </pc:sldChg>
      <pc:sldChg chg="delSp modSp modNotesTx">
        <pc:chgData name="MUDONGLIANG" userId="1313195f-680b-48f7-a0b2-438a8902a129" providerId="ADAL" clId="{14210264-4845-344A-B5CA-0AA1A05ECF2C}" dt="2018-08-06T00:40:10.966" v="5469" actId="20577"/>
        <pc:sldMkLst>
          <pc:docMk/>
          <pc:sldMk cId="4249895732" sldId="327"/>
        </pc:sldMkLst>
        <pc:spChg chg="mod">
          <ac:chgData name="MUDONGLIANG" userId="1313195f-680b-48f7-a0b2-438a8902a129" providerId="ADAL" clId="{14210264-4845-344A-B5CA-0AA1A05ECF2C}" dt="2018-08-03T04:14:13.557" v="685" actId="1076"/>
          <ac:spMkLst>
            <pc:docMk/>
            <pc:sldMk cId="4249895732" sldId="327"/>
            <ac:spMk id="2" creationId="{78516680-4AD2-44FA-9AFA-1DC921EE3C52}"/>
          </ac:spMkLst>
        </pc:spChg>
        <pc:spChg chg="mod">
          <ac:chgData name="MUDONGLIANG" userId="1313195f-680b-48f7-a0b2-438a8902a129" providerId="ADAL" clId="{14210264-4845-344A-B5CA-0AA1A05ECF2C}" dt="2018-08-03T04:14:01.393" v="683" actId="1038"/>
          <ac:spMkLst>
            <pc:docMk/>
            <pc:sldMk cId="4249895732" sldId="327"/>
            <ac:spMk id="17" creationId="{B24AB13B-BB4B-5A4A-AA07-D5F698DF442B}"/>
          </ac:spMkLst>
        </pc:spChg>
        <pc:spChg chg="del">
          <ac:chgData name="MUDONGLIANG" userId="1313195f-680b-48f7-a0b2-438a8902a129" providerId="ADAL" clId="{14210264-4845-344A-B5CA-0AA1A05ECF2C}" dt="2018-08-03T04:14:18.527" v="686" actId="478"/>
          <ac:spMkLst>
            <pc:docMk/>
            <pc:sldMk cId="4249895732" sldId="327"/>
            <ac:spMk id="22" creationId="{3E072589-229B-BC48-B724-29C7534EF52B}"/>
          </ac:spMkLst>
        </pc:spChg>
        <pc:spChg chg="del">
          <ac:chgData name="MUDONGLIANG" userId="1313195f-680b-48f7-a0b2-438a8902a129" providerId="ADAL" clId="{14210264-4845-344A-B5CA-0AA1A05ECF2C}" dt="2018-08-03T04:14:18.527" v="686" actId="478"/>
          <ac:spMkLst>
            <pc:docMk/>
            <pc:sldMk cId="4249895732" sldId="327"/>
            <ac:spMk id="26" creationId="{824A98FA-8660-DE4B-9DC8-7320E52F93F3}"/>
          </ac:spMkLst>
        </pc:spChg>
        <pc:spChg chg="del">
          <ac:chgData name="MUDONGLIANG" userId="1313195f-680b-48f7-a0b2-438a8902a129" providerId="ADAL" clId="{14210264-4845-344A-B5CA-0AA1A05ECF2C}" dt="2018-08-03T04:14:18.527" v="686" actId="478"/>
          <ac:spMkLst>
            <pc:docMk/>
            <pc:sldMk cId="4249895732" sldId="327"/>
            <ac:spMk id="27" creationId="{E7B71D31-363B-CB46-8212-3A3337B681E8}"/>
          </ac:spMkLst>
        </pc:spChg>
        <pc:spChg chg="del">
          <ac:chgData name="MUDONGLIANG" userId="1313195f-680b-48f7-a0b2-438a8902a129" providerId="ADAL" clId="{14210264-4845-344A-B5CA-0AA1A05ECF2C}" dt="2018-08-03T04:14:18.527" v="686" actId="478"/>
          <ac:spMkLst>
            <pc:docMk/>
            <pc:sldMk cId="4249895732" sldId="327"/>
            <ac:spMk id="28" creationId="{3690660C-C8FD-6148-86EE-0B437ABAE4E7}"/>
          </ac:spMkLst>
        </pc:spChg>
        <pc:spChg chg="del">
          <ac:chgData name="MUDONGLIANG" userId="1313195f-680b-48f7-a0b2-438a8902a129" providerId="ADAL" clId="{14210264-4845-344A-B5CA-0AA1A05ECF2C}" dt="2018-08-03T04:14:18.527" v="686" actId="478"/>
          <ac:spMkLst>
            <pc:docMk/>
            <pc:sldMk cId="4249895732" sldId="327"/>
            <ac:spMk id="29" creationId="{E7E1C39F-4144-AD4B-B5BF-19EE94EF99D2}"/>
          </ac:spMkLst>
        </pc:spChg>
        <pc:spChg chg="del">
          <ac:chgData name="MUDONGLIANG" userId="1313195f-680b-48f7-a0b2-438a8902a129" providerId="ADAL" clId="{14210264-4845-344A-B5CA-0AA1A05ECF2C}" dt="2018-08-03T04:14:18.527" v="686" actId="478"/>
          <ac:spMkLst>
            <pc:docMk/>
            <pc:sldMk cId="4249895732" sldId="327"/>
            <ac:spMk id="30" creationId="{17BA629F-80FC-0743-B1F1-54DC056596D0}"/>
          </ac:spMkLst>
        </pc:spChg>
        <pc:spChg chg="del">
          <ac:chgData name="MUDONGLIANG" userId="1313195f-680b-48f7-a0b2-438a8902a129" providerId="ADAL" clId="{14210264-4845-344A-B5CA-0AA1A05ECF2C}" dt="2018-08-03T04:14:18.527" v="686" actId="478"/>
          <ac:spMkLst>
            <pc:docMk/>
            <pc:sldMk cId="4249895732" sldId="327"/>
            <ac:spMk id="31" creationId="{C90A34E6-FF5C-EA43-9F72-84141F6D9B77}"/>
          </ac:spMkLst>
        </pc:spChg>
        <pc:spChg chg="del">
          <ac:chgData name="MUDONGLIANG" userId="1313195f-680b-48f7-a0b2-438a8902a129" providerId="ADAL" clId="{14210264-4845-344A-B5CA-0AA1A05ECF2C}" dt="2018-08-03T04:14:18.527" v="686" actId="478"/>
          <ac:spMkLst>
            <pc:docMk/>
            <pc:sldMk cId="4249895732" sldId="327"/>
            <ac:spMk id="32" creationId="{CCF8F633-8DE1-7042-BF82-72D0E9F0B366}"/>
          </ac:spMkLst>
        </pc:spChg>
        <pc:graphicFrameChg chg="mod">
          <ac:chgData name="MUDONGLIANG" userId="1313195f-680b-48f7-a0b2-438a8902a129" providerId="ADAL" clId="{14210264-4845-344A-B5CA-0AA1A05ECF2C}" dt="2018-08-03T04:13:54.655" v="661" actId="1076"/>
          <ac:graphicFrameMkLst>
            <pc:docMk/>
            <pc:sldMk cId="4249895732" sldId="327"/>
            <ac:graphicFrameMk id="24" creationId="{54832217-C516-E643-8694-41AE10881F2C}"/>
          </ac:graphicFrameMkLst>
        </pc:graphicFrameChg>
      </pc:sldChg>
      <pc:sldChg chg="delSp modSp modNotesTx">
        <pc:chgData name="MUDONGLIANG" userId="1313195f-680b-48f7-a0b2-438a8902a129" providerId="ADAL" clId="{14210264-4845-344A-B5CA-0AA1A05ECF2C}" dt="2018-08-06T00:40:21.822" v="5497" actId="20577"/>
        <pc:sldMkLst>
          <pc:docMk/>
          <pc:sldMk cId="3973181778" sldId="328"/>
        </pc:sldMkLst>
        <pc:spChg chg="mod">
          <ac:chgData name="MUDONGLIANG" userId="1313195f-680b-48f7-a0b2-438a8902a129" providerId="ADAL" clId="{14210264-4845-344A-B5CA-0AA1A05ECF2C}" dt="2018-08-04T18:44:13.100" v="3189" actId="20577"/>
          <ac:spMkLst>
            <pc:docMk/>
            <pc:sldMk cId="3973181778" sldId="328"/>
            <ac:spMk id="17" creationId="{E19CD9F0-BA13-9340-851E-F52AFBFCBF8A}"/>
          </ac:spMkLst>
        </pc:spChg>
        <pc:spChg chg="del">
          <ac:chgData name="MUDONGLIANG" userId="1313195f-680b-48f7-a0b2-438a8902a129" providerId="ADAL" clId="{14210264-4845-344A-B5CA-0AA1A05ECF2C}" dt="2018-08-03T04:14:28.055" v="687" actId="478"/>
          <ac:spMkLst>
            <pc:docMk/>
            <pc:sldMk cId="3973181778" sldId="328"/>
            <ac:spMk id="27" creationId="{523EDF35-9788-664A-8C60-1A3AC2C153C9}"/>
          </ac:spMkLst>
        </pc:spChg>
        <pc:spChg chg="del mod">
          <ac:chgData name="MUDONGLIANG" userId="1313195f-680b-48f7-a0b2-438a8902a129" providerId="ADAL" clId="{14210264-4845-344A-B5CA-0AA1A05ECF2C}" dt="2018-08-03T04:14:28.055" v="687" actId="478"/>
          <ac:spMkLst>
            <pc:docMk/>
            <pc:sldMk cId="3973181778" sldId="328"/>
            <ac:spMk id="28" creationId="{2102A8A5-9881-8545-A815-5F1F9C37FF06}"/>
          </ac:spMkLst>
        </pc:spChg>
        <pc:spChg chg="del">
          <ac:chgData name="MUDONGLIANG" userId="1313195f-680b-48f7-a0b2-438a8902a129" providerId="ADAL" clId="{14210264-4845-344A-B5CA-0AA1A05ECF2C}" dt="2018-08-03T04:14:28.055" v="687" actId="478"/>
          <ac:spMkLst>
            <pc:docMk/>
            <pc:sldMk cId="3973181778" sldId="328"/>
            <ac:spMk id="29" creationId="{116DA956-CDB8-E140-9CFC-27CC1DD06E23}"/>
          </ac:spMkLst>
        </pc:spChg>
        <pc:spChg chg="del">
          <ac:chgData name="MUDONGLIANG" userId="1313195f-680b-48f7-a0b2-438a8902a129" providerId="ADAL" clId="{14210264-4845-344A-B5CA-0AA1A05ECF2C}" dt="2018-08-03T04:14:28.055" v="687" actId="478"/>
          <ac:spMkLst>
            <pc:docMk/>
            <pc:sldMk cId="3973181778" sldId="328"/>
            <ac:spMk id="30" creationId="{219CF66F-7F57-FE49-A909-D2C5CDB8680A}"/>
          </ac:spMkLst>
        </pc:spChg>
        <pc:spChg chg="del">
          <ac:chgData name="MUDONGLIANG" userId="1313195f-680b-48f7-a0b2-438a8902a129" providerId="ADAL" clId="{14210264-4845-344A-B5CA-0AA1A05ECF2C}" dt="2018-08-03T04:14:28.055" v="687" actId="478"/>
          <ac:spMkLst>
            <pc:docMk/>
            <pc:sldMk cId="3973181778" sldId="328"/>
            <ac:spMk id="31" creationId="{20098350-E251-CF4F-A2ED-0BDCCF336214}"/>
          </ac:spMkLst>
        </pc:spChg>
        <pc:spChg chg="del">
          <ac:chgData name="MUDONGLIANG" userId="1313195f-680b-48f7-a0b2-438a8902a129" providerId="ADAL" clId="{14210264-4845-344A-B5CA-0AA1A05ECF2C}" dt="2018-08-03T04:14:28.055" v="687" actId="478"/>
          <ac:spMkLst>
            <pc:docMk/>
            <pc:sldMk cId="3973181778" sldId="328"/>
            <ac:spMk id="32" creationId="{C2463F31-DA1A-9245-BD73-51F875B66037}"/>
          </ac:spMkLst>
        </pc:spChg>
        <pc:spChg chg="del mod">
          <ac:chgData name="MUDONGLIANG" userId="1313195f-680b-48f7-a0b2-438a8902a129" providerId="ADAL" clId="{14210264-4845-344A-B5CA-0AA1A05ECF2C}" dt="2018-08-03T04:14:28.055" v="687" actId="478"/>
          <ac:spMkLst>
            <pc:docMk/>
            <pc:sldMk cId="3973181778" sldId="328"/>
            <ac:spMk id="33" creationId="{3B9B0790-A9F0-E845-9134-BE5DA7BDE0C6}"/>
          </ac:spMkLst>
        </pc:spChg>
        <pc:spChg chg="del mod">
          <ac:chgData name="MUDONGLIANG" userId="1313195f-680b-48f7-a0b2-438a8902a129" providerId="ADAL" clId="{14210264-4845-344A-B5CA-0AA1A05ECF2C}" dt="2018-08-03T04:14:28.055" v="687" actId="478"/>
          <ac:spMkLst>
            <pc:docMk/>
            <pc:sldMk cId="3973181778" sldId="328"/>
            <ac:spMk id="34" creationId="{15575031-F07C-684E-82FB-2B6C0AAFF149}"/>
          </ac:spMkLst>
        </pc:spChg>
        <pc:spChg chg="del">
          <ac:chgData name="MUDONGLIANG" userId="1313195f-680b-48f7-a0b2-438a8902a129" providerId="ADAL" clId="{14210264-4845-344A-B5CA-0AA1A05ECF2C}" dt="2018-08-03T04:14:28.055" v="687" actId="478"/>
          <ac:spMkLst>
            <pc:docMk/>
            <pc:sldMk cId="3973181778" sldId="328"/>
            <ac:spMk id="35" creationId="{2CE85AC4-361D-1846-9585-9C91F068C7ED}"/>
          </ac:spMkLst>
        </pc:spChg>
        <pc:spChg chg="del">
          <ac:chgData name="MUDONGLIANG" userId="1313195f-680b-48f7-a0b2-438a8902a129" providerId="ADAL" clId="{14210264-4845-344A-B5CA-0AA1A05ECF2C}" dt="2018-08-03T04:14:28.055" v="687" actId="478"/>
          <ac:spMkLst>
            <pc:docMk/>
            <pc:sldMk cId="3973181778" sldId="328"/>
            <ac:spMk id="36" creationId="{9B58DFC6-CD9F-144A-B601-D6284052661E}"/>
          </ac:spMkLst>
        </pc:spChg>
        <pc:graphicFrameChg chg="mod modGraphic">
          <ac:chgData name="MUDONGLIANG" userId="1313195f-680b-48f7-a0b2-438a8902a129" providerId="ADAL" clId="{14210264-4845-344A-B5CA-0AA1A05ECF2C}" dt="2018-08-03T04:13:36.248" v="660" actId="1035"/>
          <ac:graphicFrameMkLst>
            <pc:docMk/>
            <pc:sldMk cId="3973181778" sldId="328"/>
            <ac:graphicFrameMk id="24" creationId="{DD836D0F-FA69-0A4B-9EEA-FC9C66AD5611}"/>
          </ac:graphicFrameMkLst>
        </pc:graphicFrameChg>
      </pc:sldChg>
      <pc:sldChg chg="modSp">
        <pc:chgData name="MUDONGLIANG" userId="1313195f-680b-48f7-a0b2-438a8902a129" providerId="ADAL" clId="{14210264-4845-344A-B5CA-0AA1A05ECF2C}" dt="2018-08-04T18:25:02.568" v="2311" actId="20577"/>
        <pc:sldMkLst>
          <pc:docMk/>
          <pc:sldMk cId="3064247227" sldId="330"/>
        </pc:sldMkLst>
        <pc:spChg chg="mod">
          <ac:chgData name="MUDONGLIANG" userId="1313195f-680b-48f7-a0b2-438a8902a129" providerId="ADAL" clId="{14210264-4845-344A-B5CA-0AA1A05ECF2C}" dt="2018-08-04T18:25:02.568" v="2311" actId="20577"/>
          <ac:spMkLst>
            <pc:docMk/>
            <pc:sldMk cId="3064247227" sldId="330"/>
            <ac:spMk id="3" creationId="{14D40DA4-3EBE-984E-9C49-7367C61B60A0}"/>
          </ac:spMkLst>
        </pc:spChg>
      </pc:sldChg>
      <pc:sldChg chg="modSp">
        <pc:chgData name="MUDONGLIANG" userId="1313195f-680b-48f7-a0b2-438a8902a129" providerId="ADAL" clId="{14210264-4845-344A-B5CA-0AA1A05ECF2C}" dt="2018-08-04T18:25:28.111" v="2346" actId="20577"/>
        <pc:sldMkLst>
          <pc:docMk/>
          <pc:sldMk cId="2045730385" sldId="331"/>
        </pc:sldMkLst>
        <pc:spChg chg="mod">
          <ac:chgData name="MUDONGLIANG" userId="1313195f-680b-48f7-a0b2-438a8902a129" providerId="ADAL" clId="{14210264-4845-344A-B5CA-0AA1A05ECF2C}" dt="2018-08-04T18:25:28.111" v="2346" actId="20577"/>
          <ac:spMkLst>
            <pc:docMk/>
            <pc:sldMk cId="2045730385" sldId="331"/>
            <ac:spMk id="3" creationId="{14D40DA4-3EBE-984E-9C49-7367C61B60A0}"/>
          </ac:spMkLst>
        </pc:spChg>
      </pc:sldChg>
      <pc:sldChg chg="modSp">
        <pc:chgData name="MUDONGLIANG" userId="1313195f-680b-48f7-a0b2-438a8902a129" providerId="ADAL" clId="{14210264-4845-344A-B5CA-0AA1A05ECF2C}" dt="2018-08-04T18:25:51.669" v="2360" actId="20577"/>
        <pc:sldMkLst>
          <pc:docMk/>
          <pc:sldMk cId="3156441076" sldId="334"/>
        </pc:sldMkLst>
        <pc:spChg chg="mod">
          <ac:chgData name="MUDONGLIANG" userId="1313195f-680b-48f7-a0b2-438a8902a129" providerId="ADAL" clId="{14210264-4845-344A-B5CA-0AA1A05ECF2C}" dt="2018-08-04T18:25:51.669" v="2360" actId="20577"/>
          <ac:spMkLst>
            <pc:docMk/>
            <pc:sldMk cId="3156441076" sldId="334"/>
            <ac:spMk id="3" creationId="{14D40DA4-3EBE-984E-9C49-7367C61B60A0}"/>
          </ac:spMkLst>
        </pc:spChg>
      </pc:sldChg>
      <pc:sldChg chg="del">
        <pc:chgData name="MUDONGLIANG" userId="1313195f-680b-48f7-a0b2-438a8902a129" providerId="ADAL" clId="{14210264-4845-344A-B5CA-0AA1A05ECF2C}" dt="2018-08-05T16:20:15.605" v="5284" actId="2696"/>
        <pc:sldMkLst>
          <pc:docMk/>
          <pc:sldMk cId="4176752440" sldId="335"/>
        </pc:sldMkLst>
      </pc:sldChg>
      <pc:sldChg chg="modSp modNotesTx">
        <pc:chgData name="MUDONGLIANG" userId="1313195f-680b-48f7-a0b2-438a8902a129" providerId="ADAL" clId="{14210264-4845-344A-B5CA-0AA1A05ECF2C}" dt="2018-08-04T21:29:32.450" v="4057" actId="20577"/>
        <pc:sldMkLst>
          <pc:docMk/>
          <pc:sldMk cId="2885229143" sldId="336"/>
        </pc:sldMkLst>
        <pc:spChg chg="mod">
          <ac:chgData name="MUDONGLIANG" userId="1313195f-680b-48f7-a0b2-438a8902a129" providerId="ADAL" clId="{14210264-4845-344A-B5CA-0AA1A05ECF2C}" dt="2018-08-04T18:22:48.163" v="2282" actId="20577"/>
          <ac:spMkLst>
            <pc:docMk/>
            <pc:sldMk cId="2885229143" sldId="336"/>
            <ac:spMk id="7" creationId="{A71B228B-BC4D-BE4D-AC53-577D1DD975A7}"/>
          </ac:spMkLst>
        </pc:spChg>
        <pc:spChg chg="mod">
          <ac:chgData name="MUDONGLIANG" userId="1313195f-680b-48f7-a0b2-438a8902a129" providerId="ADAL" clId="{14210264-4845-344A-B5CA-0AA1A05ECF2C}" dt="2018-08-04T19:01:35.011" v="3447" actId="167"/>
          <ac:spMkLst>
            <pc:docMk/>
            <pc:sldMk cId="2885229143" sldId="336"/>
            <ac:spMk id="9" creationId="{74227F07-5253-FE41-B38A-31CDB91A7C99}"/>
          </ac:spMkLst>
        </pc:spChg>
        <pc:graphicFrameChg chg="mod modGraphic">
          <ac:chgData name="MUDONGLIANG" userId="1313195f-680b-48f7-a0b2-438a8902a129" providerId="ADAL" clId="{14210264-4845-344A-B5CA-0AA1A05ECF2C}" dt="2018-08-04T18:23:30.615" v="2291" actId="1038"/>
          <ac:graphicFrameMkLst>
            <pc:docMk/>
            <pc:sldMk cId="2885229143" sldId="336"/>
            <ac:graphicFrameMk id="10" creationId="{B609A86A-C5C5-FE49-8D3F-8CBB15F21374}"/>
          </ac:graphicFrameMkLst>
        </pc:graphicFrameChg>
      </pc:sldChg>
      <pc:sldChg chg="modSp modAnim modNotesTx">
        <pc:chgData name="MUDONGLIANG" userId="1313195f-680b-48f7-a0b2-438a8902a129" providerId="ADAL" clId="{14210264-4845-344A-B5CA-0AA1A05ECF2C}" dt="2018-08-05T16:15:44.437" v="5277" actId="20577"/>
        <pc:sldMkLst>
          <pc:docMk/>
          <pc:sldMk cId="2022828244" sldId="338"/>
        </pc:sldMkLst>
        <pc:spChg chg="mod">
          <ac:chgData name="MUDONGLIANG" userId="1313195f-680b-48f7-a0b2-438a8902a129" providerId="ADAL" clId="{14210264-4845-344A-B5CA-0AA1A05ECF2C}" dt="2018-08-04T19:08:50.979" v="3470" actId="1035"/>
          <ac:spMkLst>
            <pc:docMk/>
            <pc:sldMk cId="2022828244" sldId="338"/>
            <ac:spMk id="5" creationId="{9F6CC3E5-4DF5-4549-A4BC-D8AB0F6D4F14}"/>
          </ac:spMkLst>
        </pc:spChg>
        <pc:spChg chg="mod">
          <ac:chgData name="MUDONGLIANG" userId="1313195f-680b-48f7-a0b2-438a8902a129" providerId="ADAL" clId="{14210264-4845-344A-B5CA-0AA1A05ECF2C}" dt="2018-08-04T19:10:42.434" v="3481" actId="14100"/>
          <ac:spMkLst>
            <pc:docMk/>
            <pc:sldMk cId="2022828244" sldId="338"/>
            <ac:spMk id="13" creationId="{1548C648-C968-604C-A4CD-AF3AFA570B62}"/>
          </ac:spMkLst>
        </pc:spChg>
        <pc:spChg chg="mod">
          <ac:chgData name="MUDONGLIANG" userId="1313195f-680b-48f7-a0b2-438a8902a129" providerId="ADAL" clId="{14210264-4845-344A-B5CA-0AA1A05ECF2C}" dt="2018-08-04T19:11:01.128" v="3486" actId="14100"/>
          <ac:spMkLst>
            <pc:docMk/>
            <pc:sldMk cId="2022828244" sldId="338"/>
            <ac:spMk id="14" creationId="{CAB103B3-AE91-DA4F-A3A2-D3E089796B72}"/>
          </ac:spMkLst>
        </pc:spChg>
        <pc:spChg chg="mod">
          <ac:chgData name="MUDONGLIANG" userId="1313195f-680b-48f7-a0b2-438a8902a129" providerId="ADAL" clId="{14210264-4845-344A-B5CA-0AA1A05ECF2C}" dt="2018-08-04T19:10:57.353" v="3485" actId="1076"/>
          <ac:spMkLst>
            <pc:docMk/>
            <pc:sldMk cId="2022828244" sldId="338"/>
            <ac:spMk id="15" creationId="{E79E8DAA-2F27-1B44-98B2-BDCBD2413273}"/>
          </ac:spMkLst>
        </pc:spChg>
        <pc:spChg chg="mod">
          <ac:chgData name="MUDONGLIANG" userId="1313195f-680b-48f7-a0b2-438a8902a129" providerId="ADAL" clId="{14210264-4845-344A-B5CA-0AA1A05ECF2C}" dt="2018-08-04T19:12:52.727" v="3554" actId="20577"/>
          <ac:spMkLst>
            <pc:docMk/>
            <pc:sldMk cId="2022828244" sldId="338"/>
            <ac:spMk id="16" creationId="{B31728C2-6FA1-D846-825D-90784E0D5E90}"/>
          </ac:spMkLst>
        </pc:spChg>
      </pc:sldChg>
      <pc:sldChg chg="modSp">
        <pc:chgData name="MUDONGLIANG" userId="1313195f-680b-48f7-a0b2-438a8902a129" providerId="ADAL" clId="{14210264-4845-344A-B5CA-0AA1A05ECF2C}" dt="2018-08-05T16:21:21.156" v="5299" actId="20577"/>
        <pc:sldMkLst>
          <pc:docMk/>
          <pc:sldMk cId="1383863756" sldId="339"/>
        </pc:sldMkLst>
        <pc:spChg chg="mod">
          <ac:chgData name="MUDONGLIANG" userId="1313195f-680b-48f7-a0b2-438a8902a129" providerId="ADAL" clId="{14210264-4845-344A-B5CA-0AA1A05ECF2C}" dt="2018-08-05T16:21:21.156" v="5299" actId="20577"/>
          <ac:spMkLst>
            <pc:docMk/>
            <pc:sldMk cId="1383863756" sldId="339"/>
            <ac:spMk id="2" creationId="{1BE590F3-45AA-F94C-93E5-F045966580C7}"/>
          </ac:spMkLst>
        </pc:spChg>
      </pc:sldChg>
      <pc:sldChg chg="modSp modNotesTx">
        <pc:chgData name="MUDONGLIANG" userId="1313195f-680b-48f7-a0b2-438a8902a129" providerId="ADAL" clId="{14210264-4845-344A-B5CA-0AA1A05ECF2C}" dt="2018-08-06T00:41:18.552" v="5528" actId="20577"/>
        <pc:sldMkLst>
          <pc:docMk/>
          <pc:sldMk cId="3822430153" sldId="342"/>
        </pc:sldMkLst>
        <pc:spChg chg="mod">
          <ac:chgData name="MUDONGLIANG" userId="1313195f-680b-48f7-a0b2-438a8902a129" providerId="ADAL" clId="{14210264-4845-344A-B5CA-0AA1A05ECF2C}" dt="2018-08-05T16:07:43.169" v="5047" actId="20577"/>
          <ac:spMkLst>
            <pc:docMk/>
            <pc:sldMk cId="3822430153" sldId="342"/>
            <ac:spMk id="9" creationId="{2F94B042-6EFD-5346-B901-270E94F9CCEE}"/>
          </ac:spMkLst>
        </pc:spChg>
      </pc:sldChg>
      <pc:sldChg chg="modSp modNotesTx">
        <pc:chgData name="MUDONGLIANG" userId="1313195f-680b-48f7-a0b2-438a8902a129" providerId="ADAL" clId="{14210264-4845-344A-B5CA-0AA1A05ECF2C}" dt="2018-08-05T16:13:22.657" v="5252" actId="14100"/>
        <pc:sldMkLst>
          <pc:docMk/>
          <pc:sldMk cId="33740827" sldId="343"/>
        </pc:sldMkLst>
        <pc:spChg chg="mod">
          <ac:chgData name="MUDONGLIANG" userId="1313195f-680b-48f7-a0b2-438a8902a129" providerId="ADAL" clId="{14210264-4845-344A-B5CA-0AA1A05ECF2C}" dt="2018-08-05T16:13:22.657" v="5252" actId="14100"/>
          <ac:spMkLst>
            <pc:docMk/>
            <pc:sldMk cId="33740827" sldId="343"/>
            <ac:spMk id="3" creationId="{BE39C02A-9224-C746-B13C-66A7E9ABD9F0}"/>
          </ac:spMkLst>
        </pc:spChg>
        <pc:spChg chg="mod">
          <ac:chgData name="MUDONGLIANG" userId="1313195f-680b-48f7-a0b2-438a8902a129" providerId="ADAL" clId="{14210264-4845-344A-B5CA-0AA1A05ECF2C}" dt="2018-08-05T16:08:48.857" v="5080" actId="14100"/>
          <ac:spMkLst>
            <pc:docMk/>
            <pc:sldMk cId="33740827" sldId="343"/>
            <ac:spMk id="21" creationId="{5D4F415F-B4D6-524F-A61D-F68ED071BABD}"/>
          </ac:spMkLst>
        </pc:spChg>
        <pc:grpChg chg="mod">
          <ac:chgData name="MUDONGLIANG" userId="1313195f-680b-48f7-a0b2-438a8902a129" providerId="ADAL" clId="{14210264-4845-344A-B5CA-0AA1A05ECF2C}" dt="2018-08-05T16:08:53.564" v="5081" actId="14100"/>
          <ac:grpSpMkLst>
            <pc:docMk/>
            <pc:sldMk cId="33740827" sldId="343"/>
            <ac:grpSpMk id="17" creationId="{3C7CC9CC-CC99-4D42-A265-4C32068F26F0}"/>
          </ac:grpSpMkLst>
        </pc:grpChg>
        <pc:cxnChg chg="mod">
          <ac:chgData name="MUDONGLIANG" userId="1313195f-680b-48f7-a0b2-438a8902a129" providerId="ADAL" clId="{14210264-4845-344A-B5CA-0AA1A05ECF2C}" dt="2018-08-05T16:08:48.857" v="5080" actId="14100"/>
          <ac:cxnSpMkLst>
            <pc:docMk/>
            <pc:sldMk cId="33740827" sldId="343"/>
            <ac:cxnSpMk id="22" creationId="{7B3D741D-3C64-1D46-B051-E1C29CAE74D9}"/>
          </ac:cxnSpMkLst>
        </pc:cxnChg>
      </pc:sldChg>
      <pc:sldChg chg="del">
        <pc:chgData name="MUDONGLIANG" userId="1313195f-680b-48f7-a0b2-438a8902a129" providerId="ADAL" clId="{14210264-4845-344A-B5CA-0AA1A05ECF2C}" dt="2018-08-05T16:20:35.002" v="5287" actId="2696"/>
        <pc:sldMkLst>
          <pc:docMk/>
          <pc:sldMk cId="3236571703" sldId="344"/>
        </pc:sldMkLst>
      </pc:sldChg>
      <pc:sldChg chg="del">
        <pc:chgData name="MUDONGLIANG" userId="1313195f-680b-48f7-a0b2-438a8902a129" providerId="ADAL" clId="{14210264-4845-344A-B5CA-0AA1A05ECF2C}" dt="2018-08-05T16:20:30.872" v="5286" actId="2696"/>
        <pc:sldMkLst>
          <pc:docMk/>
          <pc:sldMk cId="489507979" sldId="345"/>
        </pc:sldMkLst>
      </pc:sldChg>
      <pc:sldChg chg="modNotesTx">
        <pc:chgData name="MUDONGLIANG" userId="1313195f-680b-48f7-a0b2-438a8902a129" providerId="ADAL" clId="{14210264-4845-344A-B5CA-0AA1A05ECF2C}" dt="2018-08-04T17:51:06.222" v="1713" actId="20577"/>
        <pc:sldMkLst>
          <pc:docMk/>
          <pc:sldMk cId="3001760189" sldId="346"/>
        </pc:sldMkLst>
      </pc:sldChg>
      <pc:sldChg chg="modSp">
        <pc:chgData name="MUDONGLIANG" userId="1313195f-680b-48f7-a0b2-438a8902a129" providerId="ADAL" clId="{14210264-4845-344A-B5CA-0AA1A05ECF2C}" dt="2018-08-04T18:26:16.493" v="2364" actId="20577"/>
        <pc:sldMkLst>
          <pc:docMk/>
          <pc:sldMk cId="1092986927" sldId="347"/>
        </pc:sldMkLst>
        <pc:graphicFrameChg chg="modGraphic">
          <ac:chgData name="MUDONGLIANG" userId="1313195f-680b-48f7-a0b2-438a8902a129" providerId="ADAL" clId="{14210264-4845-344A-B5CA-0AA1A05ECF2C}" dt="2018-08-04T18:26:16.493" v="2364" actId="20577"/>
          <ac:graphicFrameMkLst>
            <pc:docMk/>
            <pc:sldMk cId="1092986927" sldId="347"/>
            <ac:graphicFrameMk id="5" creationId="{32F4C76E-A4C9-5447-BDAA-95B5651A8C42}"/>
          </ac:graphicFrameMkLst>
        </pc:graphicFrameChg>
      </pc:sldChg>
      <pc:sldChg chg="addSp delSp modSp mod modNotesTx">
        <pc:chgData name="MUDONGLIANG" userId="1313195f-680b-48f7-a0b2-438a8902a129" providerId="ADAL" clId="{14210264-4845-344A-B5CA-0AA1A05ECF2C}" dt="2018-08-06T00:24:11.637" v="5306" actId="20577"/>
        <pc:sldMkLst>
          <pc:docMk/>
          <pc:sldMk cId="1425949950" sldId="348"/>
        </pc:sldMkLst>
        <pc:spChg chg="mod">
          <ac:chgData name="MUDONGLIANG" userId="1313195f-680b-48f7-a0b2-438a8902a129" providerId="ADAL" clId="{14210264-4845-344A-B5CA-0AA1A05ECF2C}" dt="2018-08-05T00:50:30.656" v="4764" actId="20577"/>
          <ac:spMkLst>
            <pc:docMk/>
            <pc:sldMk cId="1425949950" sldId="348"/>
            <ac:spMk id="3" creationId="{E04A8BAA-EBD0-7F4D-92D9-C75AD2254A25}"/>
          </ac:spMkLst>
        </pc:spChg>
        <pc:graphicFrameChg chg="add del">
          <ac:chgData name="MUDONGLIANG" userId="1313195f-680b-48f7-a0b2-438a8902a129" providerId="ADAL" clId="{14210264-4845-344A-B5CA-0AA1A05ECF2C}" dt="2018-08-04T02:21:43.605" v="1386" actId="1957"/>
          <ac:graphicFrameMkLst>
            <pc:docMk/>
            <pc:sldMk cId="1425949950" sldId="348"/>
            <ac:graphicFrameMk id="6" creationId="{36EE1E19-C204-8747-9F20-D995194C36C7}"/>
          </ac:graphicFrameMkLst>
        </pc:graphicFrameChg>
        <pc:graphicFrameChg chg="add mod modGraphic">
          <ac:chgData name="MUDONGLIANG" userId="1313195f-680b-48f7-a0b2-438a8902a129" providerId="ADAL" clId="{14210264-4845-344A-B5CA-0AA1A05ECF2C}" dt="2018-08-05T15:54:54.359" v="4782" actId="20577"/>
          <ac:graphicFrameMkLst>
            <pc:docMk/>
            <pc:sldMk cId="1425949950" sldId="348"/>
            <ac:graphicFrameMk id="6" creationId="{72CBD662-84C4-3F4F-8397-3B0D0A1C8629}"/>
          </ac:graphicFrameMkLst>
        </pc:graphicFrameChg>
      </pc:sldChg>
      <pc:sldChg chg="addSp modSp">
        <pc:chgData name="MUDONGLIANG" userId="1313195f-680b-48f7-a0b2-438a8902a129" providerId="ADAL" clId="{14210264-4845-344A-B5CA-0AA1A05ECF2C}" dt="2018-08-05T16:21:44.932" v="5300"/>
        <pc:sldMkLst>
          <pc:docMk/>
          <pc:sldMk cId="3565398407" sldId="349"/>
        </pc:sldMkLst>
        <pc:spChg chg="mod">
          <ac:chgData name="MUDONGLIANG" userId="1313195f-680b-48f7-a0b2-438a8902a129" providerId="ADAL" clId="{14210264-4845-344A-B5CA-0AA1A05ECF2C}" dt="2018-08-05T16:19:20.651" v="5282" actId="20577"/>
          <ac:spMkLst>
            <pc:docMk/>
            <pc:sldMk cId="3565398407" sldId="349"/>
            <ac:spMk id="3" creationId="{EB75176B-DF73-7345-986A-7474689A45D0}"/>
          </ac:spMkLst>
        </pc:spChg>
        <pc:spChg chg="add">
          <ac:chgData name="MUDONGLIANG" userId="1313195f-680b-48f7-a0b2-438a8902a129" providerId="ADAL" clId="{14210264-4845-344A-B5CA-0AA1A05ECF2C}" dt="2018-08-05T16:21:44.932" v="5300"/>
          <ac:spMkLst>
            <pc:docMk/>
            <pc:sldMk cId="3565398407" sldId="349"/>
            <ac:spMk id="5" creationId="{EFB3AD11-6CE6-CA43-BD22-5B570306E04C}"/>
          </ac:spMkLst>
        </pc:spChg>
      </pc:sldChg>
    </pc:docChg>
  </pc:docChgLst>
  <pc:docChgLst>
    <pc:chgData name="MUDONGLIANG" userId="S::dzm77@ist.psu.edu::1313195f-680b-48f7-a0b2-438a8902a129" providerId="AD" clId="Web-{031EAB4B-6C6F-EA76-7FA2-D93DAD6B3CAE}"/>
    <pc:docChg chg="addSld delSld modSld sldOrd">
      <pc:chgData name="MUDONGLIANG" userId="S::dzm77@ist.psu.edu::1313195f-680b-48f7-a0b2-438a8902a129" providerId="AD" clId="Web-{031EAB4B-6C6F-EA76-7FA2-D93DAD6B3CAE}" dt="2018-07-27T16:00:40.351" v="166" actId="20577"/>
      <pc:docMkLst>
        <pc:docMk/>
      </pc:docMkLst>
      <pc:sldChg chg="modNotes">
        <pc:chgData name="MUDONGLIANG" userId="S::dzm77@ist.psu.edu::1313195f-680b-48f7-a0b2-438a8902a129" providerId="AD" clId="Web-{031EAB4B-6C6F-EA76-7FA2-D93DAD6B3CAE}" dt="2018-07-27T15:35:12.444" v="3"/>
        <pc:sldMkLst>
          <pc:docMk/>
          <pc:sldMk cId="3744881274" sldId="274"/>
        </pc:sldMkLst>
      </pc:sldChg>
      <pc:sldChg chg="addSp delSp modSp new modNotes">
        <pc:chgData name="MUDONGLIANG" userId="S::dzm77@ist.psu.edu::1313195f-680b-48f7-a0b2-438a8902a129" providerId="AD" clId="Web-{031EAB4B-6C6F-EA76-7FA2-D93DAD6B3CAE}" dt="2018-07-27T16:00:39.570" v="165" actId="20577"/>
        <pc:sldMkLst>
          <pc:docMk/>
          <pc:sldMk cId="3466588092" sldId="312"/>
        </pc:sldMkLst>
        <pc:spChg chg="mod">
          <ac:chgData name="MUDONGLIANG" userId="S::dzm77@ist.psu.edu::1313195f-680b-48f7-a0b2-438a8902a129" providerId="AD" clId="Web-{031EAB4B-6C6F-EA76-7FA2-D93DAD6B3CAE}" dt="2018-07-27T15:47:40.974" v="66" actId="20577"/>
          <ac:spMkLst>
            <pc:docMk/>
            <pc:sldMk cId="3466588092" sldId="312"/>
            <ac:spMk id="2" creationId="{4EA0A36A-BB46-4D1F-8CC6-A2AAD7F7D569}"/>
          </ac:spMkLst>
        </pc:spChg>
        <pc:spChg chg="del mod">
          <ac:chgData name="MUDONGLIANG" userId="S::dzm77@ist.psu.edu::1313195f-680b-48f7-a0b2-438a8902a129" providerId="AD" clId="Web-{031EAB4B-6C6F-EA76-7FA2-D93DAD6B3CAE}" dt="2018-07-27T15:58:51.162" v="150"/>
          <ac:spMkLst>
            <pc:docMk/>
            <pc:sldMk cId="3466588092" sldId="312"/>
            <ac:spMk id="3" creationId="{8BE23CF8-4FA0-4CAF-9EF2-E8551310FB9B}"/>
          </ac:spMkLst>
        </pc:spChg>
        <pc:spChg chg="add mod">
          <ac:chgData name="MUDONGLIANG" userId="S::dzm77@ist.psu.edu::1313195f-680b-48f7-a0b2-438a8902a129" providerId="AD" clId="Web-{031EAB4B-6C6F-EA76-7FA2-D93DAD6B3CAE}" dt="2018-07-27T15:53:18.093" v="95" actId="1076"/>
          <ac:spMkLst>
            <pc:docMk/>
            <pc:sldMk cId="3466588092" sldId="312"/>
            <ac:spMk id="6" creationId="{0A77887A-F0D6-4C09-90CB-32F04F1675E4}"/>
          </ac:spMkLst>
        </pc:spChg>
        <pc:spChg chg="add mod">
          <ac:chgData name="MUDONGLIANG" userId="S::dzm77@ist.psu.edu::1313195f-680b-48f7-a0b2-438a8902a129" providerId="AD" clId="Web-{031EAB4B-6C6F-EA76-7FA2-D93DAD6B3CAE}" dt="2018-07-27T15:53:18.108" v="96" actId="1076"/>
          <ac:spMkLst>
            <pc:docMk/>
            <pc:sldMk cId="3466588092" sldId="312"/>
            <ac:spMk id="8" creationId="{F56B4641-8197-4749-8809-0F2572A480FE}"/>
          </ac:spMkLst>
        </pc:spChg>
        <pc:spChg chg="add mod">
          <ac:chgData name="MUDONGLIANG" userId="S::dzm77@ist.psu.edu::1313195f-680b-48f7-a0b2-438a8902a129" providerId="AD" clId="Web-{031EAB4B-6C6F-EA76-7FA2-D93DAD6B3CAE}" dt="2018-07-27T15:55:43.845" v="128" actId="20577"/>
          <ac:spMkLst>
            <pc:docMk/>
            <pc:sldMk cId="3466588092" sldId="312"/>
            <ac:spMk id="10" creationId="{6A866FB2-CDDB-4735-A1DB-EFBED5DFBCE0}"/>
          </ac:spMkLst>
        </pc:spChg>
        <pc:spChg chg="add del mod">
          <ac:chgData name="MUDONGLIANG" userId="S::dzm77@ist.psu.edu::1313195f-680b-48f7-a0b2-438a8902a129" providerId="AD" clId="Web-{031EAB4B-6C6F-EA76-7FA2-D93DAD6B3CAE}" dt="2018-07-27T15:58:57.959" v="151"/>
          <ac:spMkLst>
            <pc:docMk/>
            <pc:sldMk cId="3466588092" sldId="312"/>
            <ac:spMk id="12" creationId="{A3B321BF-8BF5-49AF-86F8-E63D39679406}"/>
          </ac:spMkLst>
        </pc:spChg>
        <pc:spChg chg="add mod">
          <ac:chgData name="MUDONGLIANG" userId="S::dzm77@ist.psu.edu::1313195f-680b-48f7-a0b2-438a8902a129" providerId="AD" clId="Web-{031EAB4B-6C6F-EA76-7FA2-D93DAD6B3CAE}" dt="2018-07-27T16:00:39.570" v="165" actId="20577"/>
          <ac:spMkLst>
            <pc:docMk/>
            <pc:sldMk cId="3466588092" sldId="312"/>
            <ac:spMk id="13" creationId="{2C9884F1-6A83-4554-A0C1-4E61D01C172A}"/>
          </ac:spMkLst>
        </pc:spChg>
        <pc:cxnChg chg="add mod">
          <ac:chgData name="MUDONGLIANG" userId="S::dzm77@ist.psu.edu::1313195f-680b-48f7-a0b2-438a8902a129" providerId="AD" clId="Web-{031EAB4B-6C6F-EA76-7FA2-D93DAD6B3CAE}" dt="2018-07-27T15:53:48.062" v="100" actId="14100"/>
          <ac:cxnSpMkLst>
            <pc:docMk/>
            <pc:sldMk cId="3466588092" sldId="312"/>
            <ac:cxnSpMk id="9" creationId="{98599DA6-993E-4188-B3A0-167E3F44D446}"/>
          </ac:cxnSpMkLst>
        </pc:cxnChg>
      </pc:sldChg>
    </pc:docChg>
  </pc:docChgLst>
  <pc:docChgLst>
    <pc:chgData name="MUDONGLIANG" userId="S::dzm77@ist.psu.edu::1313195f-680b-48f7-a0b2-438a8902a129" providerId="AD" clId="Web-{82445130-5284-C87D-4373-6303DC381304}"/>
    <pc:docChg chg="modSld sldOrd">
      <pc:chgData name="MUDONGLIANG" userId="S::dzm77@ist.psu.edu::1313195f-680b-48f7-a0b2-438a8902a129" providerId="AD" clId="Web-{82445130-5284-C87D-4373-6303DC381304}" dt="2018-07-24T17:34:10.426" v="297" actId="14100"/>
      <pc:docMkLst>
        <pc:docMk/>
      </pc:docMkLst>
      <pc:sldChg chg="modNotes">
        <pc:chgData name="MUDONGLIANG" userId="S::dzm77@ist.psu.edu::1313195f-680b-48f7-a0b2-438a8902a129" providerId="AD" clId="Web-{82445130-5284-C87D-4373-6303DC381304}" dt="2018-07-24T17:02:57.002" v="88"/>
        <pc:sldMkLst>
          <pc:docMk/>
          <pc:sldMk cId="2361836777" sldId="282"/>
        </pc:sldMkLst>
      </pc:sldChg>
    </pc:docChg>
  </pc:docChgLst>
  <pc:docChgLst>
    <pc:chgData name="MUDONGLIANG" userId="S::dzm77@ist.psu.edu::1313195f-680b-48f7-a0b2-438a8902a129" providerId="AD" clId="Web-{713D6118-2CDC-7EA0-E10C-B6168ED534FF}"/>
    <pc:docChg chg="modSld sldOrd">
      <pc:chgData name="MUDONGLIANG" userId="S::dzm77@ist.psu.edu::1313195f-680b-48f7-a0b2-438a8902a129" providerId="AD" clId="Web-{713D6118-2CDC-7EA0-E10C-B6168ED534FF}" dt="2018-07-18T22:22:54.445" v="18" actId="20577"/>
      <pc:docMkLst>
        <pc:docMk/>
      </pc:docMkLst>
    </pc:docChg>
  </pc:docChgLst>
  <pc:docChgLst>
    <pc:chgData name="MUDONGLIANG" userId="S::dzm77@ist.psu.edu::1313195f-680b-48f7-a0b2-438a8902a129" providerId="AD" clId="Web-{F9553A39-A657-B8C1-A8A2-AECD7C3F207A}"/>
    <pc:docChg chg="modSld">
      <pc:chgData name="MUDONGLIANG" userId="S::dzm77@ist.psu.edu::1313195f-680b-48f7-a0b2-438a8902a129" providerId="AD" clId="Web-{F9553A39-A657-B8C1-A8A2-AECD7C3F207A}" dt="2018-07-25T15:53:23.321" v="10"/>
      <pc:docMkLst>
        <pc:docMk/>
      </pc:docMkLst>
      <pc:sldChg chg="modNotes">
        <pc:chgData name="MUDONGLIANG" userId="S::dzm77@ist.psu.edu::1313195f-680b-48f7-a0b2-438a8902a129" providerId="AD" clId="Web-{F9553A39-A657-B8C1-A8A2-AECD7C3F207A}" dt="2018-07-25T15:53:23.321" v="10"/>
        <pc:sldMkLst>
          <pc:docMk/>
          <pc:sldMk cId="0" sldId="256"/>
        </pc:sldMkLst>
      </pc:sldChg>
    </pc:docChg>
  </pc:docChgLst>
  <pc:docChgLst>
    <pc:chgData name="MUDONGLIANG" userId="S::dzm77@ist.psu.edu::1313195f-680b-48f7-a0b2-438a8902a129" providerId="AD" clId="Web-{16D7785A-8C75-860A-E155-10C40A2EF4BD}"/>
    <pc:docChg chg="modSld">
      <pc:chgData name="MUDONGLIANG" userId="S::dzm77@ist.psu.edu::1313195f-680b-48f7-a0b2-438a8902a129" providerId="AD" clId="Web-{16D7785A-8C75-860A-E155-10C40A2EF4BD}" dt="2018-07-27T21:37:57.390" v="158" actId="14100"/>
      <pc:docMkLst>
        <pc:docMk/>
      </pc:docMkLst>
      <pc:sldChg chg="addSp delSp modSp">
        <pc:chgData name="MUDONGLIANG" userId="S::dzm77@ist.psu.edu::1313195f-680b-48f7-a0b2-438a8902a129" providerId="AD" clId="Web-{16D7785A-8C75-860A-E155-10C40A2EF4BD}" dt="2018-07-27T21:37:57.390" v="158" actId="14100"/>
        <pc:sldMkLst>
          <pc:docMk/>
          <pc:sldMk cId="1693980253" sldId="310"/>
        </pc:sldMkLst>
        <pc:spChg chg="mod">
          <ac:chgData name="MUDONGLIANG" userId="S::dzm77@ist.psu.edu::1313195f-680b-48f7-a0b2-438a8902a129" providerId="AD" clId="Web-{16D7785A-8C75-860A-E155-10C40A2EF4BD}" dt="2018-07-27T21:36:39.684" v="140" actId="14100"/>
          <ac:spMkLst>
            <pc:docMk/>
            <pc:sldMk cId="1693980253" sldId="310"/>
            <ac:spMk id="3" creationId="{CAB02141-2D0D-7344-9694-26E98F7C1D94}"/>
          </ac:spMkLst>
        </pc:spChg>
        <pc:spChg chg="add del mod">
          <ac:chgData name="MUDONGLIANG" userId="S::dzm77@ist.psu.edu::1313195f-680b-48f7-a0b2-438a8902a129" providerId="AD" clId="Web-{16D7785A-8C75-860A-E155-10C40A2EF4BD}" dt="2018-07-27T21:35:38.650" v="126"/>
          <ac:spMkLst>
            <pc:docMk/>
            <pc:sldMk cId="1693980253" sldId="310"/>
            <ac:spMk id="8" creationId="{C5543931-A0B1-404C-BA11-6E181507C991}"/>
          </ac:spMkLst>
        </pc:spChg>
        <pc:spChg chg="add mod">
          <ac:chgData name="MUDONGLIANG" userId="S::dzm77@ist.psu.edu::1313195f-680b-48f7-a0b2-438a8902a129" providerId="AD" clId="Web-{16D7785A-8C75-860A-E155-10C40A2EF4BD}" dt="2018-07-27T21:36:49.966" v="142" actId="1076"/>
          <ac:spMkLst>
            <pc:docMk/>
            <pc:sldMk cId="1693980253" sldId="310"/>
            <ac:spMk id="9" creationId="{90652581-6E36-40CE-8A65-3FB22EACEEE4}"/>
          </ac:spMkLst>
        </pc:spChg>
        <pc:spChg chg="add mod">
          <ac:chgData name="MUDONGLIANG" userId="S::dzm77@ist.psu.edu::1313195f-680b-48f7-a0b2-438a8902a129" providerId="AD" clId="Web-{16D7785A-8C75-860A-E155-10C40A2EF4BD}" dt="2018-07-27T21:37:57.390" v="158" actId="14100"/>
          <ac:spMkLst>
            <pc:docMk/>
            <pc:sldMk cId="1693980253" sldId="310"/>
            <ac:spMk id="10" creationId="{BB26E1EC-9BBF-4CF9-9360-D8336A81621F}"/>
          </ac:spMkLst>
        </pc:spChg>
        <pc:spChg chg="add mod">
          <ac:chgData name="MUDONGLIANG" userId="S::dzm77@ist.psu.edu::1313195f-680b-48f7-a0b2-438a8902a129" providerId="AD" clId="Web-{16D7785A-8C75-860A-E155-10C40A2EF4BD}" dt="2018-07-27T21:37:50.327" v="157" actId="14100"/>
          <ac:spMkLst>
            <pc:docMk/>
            <pc:sldMk cId="1693980253" sldId="310"/>
            <ac:spMk id="11" creationId="{C6D19E24-BB12-4824-B7D9-5306BA0D07D7}"/>
          </ac:spMkLst>
        </pc:spChg>
        <pc:spChg chg="add mod">
          <ac:chgData name="MUDONGLIANG" userId="S::dzm77@ist.psu.edu::1313195f-680b-48f7-a0b2-438a8902a129" providerId="AD" clId="Web-{16D7785A-8C75-860A-E155-10C40A2EF4BD}" dt="2018-07-27T21:37:43.968" v="156" actId="14100"/>
          <ac:spMkLst>
            <pc:docMk/>
            <pc:sldMk cId="1693980253" sldId="310"/>
            <ac:spMk id="12" creationId="{26F710E2-D1E7-45F2-9E29-796D76DC8332}"/>
          </ac:spMkLst>
        </pc:spChg>
        <pc:picChg chg="add mod">
          <ac:chgData name="MUDONGLIANG" userId="S::dzm77@ist.psu.edu::1313195f-680b-48f7-a0b2-438a8902a129" providerId="AD" clId="Web-{16D7785A-8C75-860A-E155-10C40A2EF4BD}" dt="2018-07-27T21:37:14.091" v="149" actId="14100"/>
          <ac:picMkLst>
            <pc:docMk/>
            <pc:sldMk cId="1693980253" sldId="310"/>
            <ac:picMk id="6" creationId="{41D64C9B-5EE2-45ED-951A-3C80E52A6CCC}"/>
          </ac:picMkLst>
        </pc:picChg>
      </pc:sldChg>
      <pc:sldChg chg="modNotes">
        <pc:chgData name="MUDONGLIANG" userId="S::dzm77@ist.psu.edu::1313195f-680b-48f7-a0b2-438a8902a129" providerId="AD" clId="Web-{16D7785A-8C75-860A-E155-10C40A2EF4BD}" dt="2018-07-27T21:24:03.136" v="10"/>
        <pc:sldMkLst>
          <pc:docMk/>
          <pc:sldMk cId="3941345782" sldId="314"/>
        </pc:sldMkLst>
      </pc:sldChg>
    </pc:docChg>
  </pc:docChgLst>
  <pc:docChgLst>
    <pc:chgData name="MUDONGLIANG" userId="S::dzm77@ist.psu.edu::1313195f-680b-48f7-a0b2-438a8902a129" providerId="AD" clId="Web-{7C9FA427-657B-909F-E478-14BE75FF2168}"/>
    <pc:docChg chg="modSld">
      <pc:chgData name="MUDONGLIANG" userId="S::dzm77@ist.psu.edu::1313195f-680b-48f7-a0b2-438a8902a129" providerId="AD" clId="Web-{7C9FA427-657B-909F-E478-14BE75FF2168}" dt="2018-07-31T03:15:14.760" v="61" actId="20577"/>
      <pc:docMkLst>
        <pc:docMk/>
      </pc:docMkLst>
      <pc:sldChg chg="modSp">
        <pc:chgData name="MUDONGLIANG" userId="S::dzm77@ist.psu.edu::1313195f-680b-48f7-a0b2-438a8902a129" providerId="AD" clId="Web-{7C9FA427-657B-909F-E478-14BE75FF2168}" dt="2018-07-31T03:02:56.717" v="39" actId="1076"/>
        <pc:sldMkLst>
          <pc:docMk/>
          <pc:sldMk cId="2361836777" sldId="282"/>
        </pc:sldMkLst>
        <pc:spChg chg="mod">
          <ac:chgData name="MUDONGLIANG" userId="S::dzm77@ist.psu.edu::1313195f-680b-48f7-a0b2-438a8902a129" providerId="AD" clId="Web-{7C9FA427-657B-909F-E478-14BE75FF2168}" dt="2018-07-31T03:02:56.717" v="39" actId="1076"/>
          <ac:spMkLst>
            <pc:docMk/>
            <pc:sldMk cId="2361836777" sldId="282"/>
            <ac:spMk id="9" creationId="{5FA48AA7-434E-6E40-95C2-4091A1F0EC83}"/>
          </ac:spMkLst>
        </pc:spChg>
      </pc:sldChg>
      <pc:sldChg chg="modSp">
        <pc:chgData name="MUDONGLIANG" userId="S::dzm77@ist.psu.edu::1313195f-680b-48f7-a0b2-438a8902a129" providerId="AD" clId="Web-{7C9FA427-657B-909F-E478-14BE75FF2168}" dt="2018-07-31T03:15:13.260" v="59" actId="20577"/>
        <pc:sldMkLst>
          <pc:docMk/>
          <pc:sldMk cId="1693980253" sldId="310"/>
        </pc:sldMkLst>
        <pc:spChg chg="mod">
          <ac:chgData name="MUDONGLIANG" userId="S::dzm77@ist.psu.edu::1313195f-680b-48f7-a0b2-438a8902a129" providerId="AD" clId="Web-{7C9FA427-657B-909F-E478-14BE75FF2168}" dt="2018-07-31T03:15:13.260" v="59" actId="20577"/>
          <ac:spMkLst>
            <pc:docMk/>
            <pc:sldMk cId="1693980253" sldId="310"/>
            <ac:spMk id="3" creationId="{CAB02141-2D0D-7344-9694-26E98F7C1D94}"/>
          </ac:spMkLst>
        </pc:spChg>
      </pc:sldChg>
    </pc:docChg>
  </pc:docChgLst>
  <pc:docChgLst>
    <pc:chgData name="MUDONGLIANG" userId="S::dzm77@ist.psu.edu::1313195f-680b-48f7-a0b2-438a8902a129" providerId="AD" clId="Web-{E0B00377-8F6A-E53E-DC8C-593B00422F4E}"/>
    <pc:docChg chg="modSld">
      <pc:chgData name="MUDONGLIANG" userId="S::dzm77@ist.psu.edu::1313195f-680b-48f7-a0b2-438a8902a129" providerId="AD" clId="Web-{E0B00377-8F6A-E53E-DC8C-593B00422F4E}" dt="2018-07-31T21:06:00.961" v="1" actId="1076"/>
      <pc:docMkLst>
        <pc:docMk/>
      </pc:docMkLst>
      <pc:sldChg chg="modSp">
        <pc:chgData name="MUDONGLIANG" userId="S::dzm77@ist.psu.edu::1313195f-680b-48f7-a0b2-438a8902a129" providerId="AD" clId="Web-{E0B00377-8F6A-E53E-DC8C-593B00422F4E}" dt="2018-07-31T21:06:00.961" v="1" actId="1076"/>
        <pc:sldMkLst>
          <pc:docMk/>
          <pc:sldMk cId="3466588092" sldId="312"/>
        </pc:sldMkLst>
        <pc:picChg chg="mod">
          <ac:chgData name="MUDONGLIANG" userId="S::dzm77@ist.psu.edu::1313195f-680b-48f7-a0b2-438a8902a129" providerId="AD" clId="Web-{E0B00377-8F6A-E53E-DC8C-593B00422F4E}" dt="2018-07-31T21:06:00.961" v="1" actId="1076"/>
          <ac:picMkLst>
            <pc:docMk/>
            <pc:sldMk cId="3466588092" sldId="312"/>
            <ac:picMk id="20" creationId="{32D00C01-1D0D-CC42-A662-A6D502247615}"/>
          </ac:picMkLst>
        </pc:picChg>
      </pc:sldChg>
    </pc:docChg>
  </pc:docChgLst>
  <pc:docChgLst>
    <pc:chgData clId="Web-{07F333EF-F3B4-462B-9A10-C8183804988E}"/>
    <pc:docChg chg="addSld modSld">
      <pc:chgData name="" userId="" providerId="" clId="Web-{07F333EF-F3B4-462B-9A10-C8183804988E}" dt="2018-07-08T19:59:24.355" v="34" actId="20577"/>
      <pc:docMkLst>
        <pc:docMk/>
      </pc:docMkLst>
    </pc:docChg>
  </pc:docChgLst>
  <pc:docChgLst>
    <pc:chgData name="MUDONGLIANG" userId="S::dzm77@ist.psu.edu::1313195f-680b-48f7-a0b2-438a8902a129" providerId="AD" clId="Web-{05A15172-7925-DB19-92E5-B55DBA94F8A7}"/>
    <pc:docChg chg="modSld">
      <pc:chgData name="MUDONGLIANG" userId="S::dzm77@ist.psu.edu::1313195f-680b-48f7-a0b2-438a8902a129" providerId="AD" clId="Web-{05A15172-7925-DB19-92E5-B55DBA94F8A7}" dt="2018-07-24T16:11:58.960" v="119"/>
      <pc:docMkLst>
        <pc:docMk/>
      </pc:docMkLst>
      <pc:sldChg chg="modNotes">
        <pc:chgData name="MUDONGLIANG" userId="S::dzm77@ist.psu.edu::1313195f-680b-48f7-a0b2-438a8902a129" providerId="AD" clId="Web-{05A15172-7925-DB19-92E5-B55DBA94F8A7}" dt="2018-07-24T15:54:38.227" v="75"/>
        <pc:sldMkLst>
          <pc:docMk/>
          <pc:sldMk cId="3744881274" sldId="274"/>
        </pc:sldMkLst>
      </pc:sldChg>
    </pc:docChg>
  </pc:docChgLst>
  <pc:docChgLst>
    <pc:chgData name="MUDONGLIANG" userId="S::dzm77@ist.psu.edu::1313195f-680b-48f7-a0b2-438a8902a129" providerId="AD" clId="Web-{002C97FE-343B-4622-B01B-2215B66856B1}"/>
    <pc:docChg chg="addSld modSld sldOrd">
      <pc:chgData name="MUDONGLIANG" userId="S::dzm77@ist.psu.edu::1313195f-680b-48f7-a0b2-438a8902a129" providerId="AD" clId="Web-{002C97FE-343B-4622-B01B-2215B66856B1}" dt="2018-07-17T18:00:19.902" v="796"/>
      <pc:docMkLst>
        <pc:docMk/>
      </pc:docMkLst>
      <pc:sldChg chg="addSp delSp modSp">
        <pc:chgData name="MUDONGLIANG" userId="S::dzm77@ist.psu.edu::1313195f-680b-48f7-a0b2-438a8902a129" providerId="AD" clId="Web-{002C97FE-343B-4622-B01B-2215B66856B1}" dt="2018-07-17T15:54:05.166" v="193"/>
        <pc:sldMkLst>
          <pc:docMk/>
          <pc:sldMk cId="0" sldId="256"/>
        </pc:sldMkLst>
        <pc:spChg chg="add del mod">
          <ac:chgData name="MUDONGLIANG" userId="S::dzm77@ist.psu.edu::1313195f-680b-48f7-a0b2-438a8902a129" providerId="AD" clId="Web-{002C97FE-343B-4622-B01B-2215B66856B1}" dt="2018-07-17T15:54:05.166" v="193"/>
          <ac:spMkLst>
            <pc:docMk/>
            <pc:sldMk cId="0" sldId="256"/>
            <ac:spMk id="4" creationId="{76359551-23B9-4770-99F9-B337BAB0F621}"/>
          </ac:spMkLst>
        </pc:spChg>
      </pc:sldChg>
      <pc:sldChg chg="addSp delSp modSp">
        <pc:chgData name="MUDONGLIANG" userId="S::dzm77@ist.psu.edu::1313195f-680b-48f7-a0b2-438a8902a129" providerId="AD" clId="Web-{002C97FE-343B-4622-B01B-2215B66856B1}" dt="2018-07-17T16:49:01.768" v="596" actId="20577"/>
        <pc:sldMkLst>
          <pc:docMk/>
          <pc:sldMk cId="0" sldId="268"/>
        </pc:sldMkLst>
        <pc:spChg chg="mod">
          <ac:chgData name="MUDONGLIANG" userId="S::dzm77@ist.psu.edu::1313195f-680b-48f7-a0b2-438a8902a129" providerId="AD" clId="Web-{002C97FE-343B-4622-B01B-2215B66856B1}" dt="2018-07-17T16:49:01.768" v="596" actId="20577"/>
          <ac:spMkLst>
            <pc:docMk/>
            <pc:sldMk cId="0" sldId="268"/>
            <ac:spMk id="3" creationId="{00000000-0000-0000-0000-000000000000}"/>
          </ac:spMkLst>
        </pc:spChg>
        <pc:spChg chg="add del">
          <ac:chgData name="MUDONGLIANG" userId="S::dzm77@ist.psu.edu::1313195f-680b-48f7-a0b2-438a8902a129" providerId="AD" clId="Web-{002C97FE-343B-4622-B01B-2215B66856B1}" dt="2018-07-17T16:48:27.767" v="594"/>
          <ac:spMkLst>
            <pc:docMk/>
            <pc:sldMk cId="0" sldId="268"/>
            <ac:spMk id="4" creationId="{C3F0DB28-4502-46D2-86A7-AAC9FFC0CF3E}"/>
          </ac:spMkLst>
        </pc:spChg>
      </pc:sldChg>
      <pc:sldChg chg="modSp">
        <pc:chgData name="MUDONGLIANG" userId="S::dzm77@ist.psu.edu::1313195f-680b-48f7-a0b2-438a8902a129" providerId="AD" clId="Web-{002C97FE-343B-4622-B01B-2215B66856B1}" dt="2018-07-17T16:51:30.617" v="616" actId="1076"/>
        <pc:sldMkLst>
          <pc:docMk/>
          <pc:sldMk cId="2395609140" sldId="277"/>
        </pc:sldMkLst>
        <pc:spChg chg="mod">
          <ac:chgData name="MUDONGLIANG" userId="S::dzm77@ist.psu.edu::1313195f-680b-48f7-a0b2-438a8902a129" providerId="AD" clId="Web-{002C97FE-343B-4622-B01B-2215B66856B1}" dt="2018-07-17T16:51:00.741" v="610" actId="14100"/>
          <ac:spMkLst>
            <pc:docMk/>
            <pc:sldMk cId="2395609140" sldId="277"/>
            <ac:spMk id="4" creationId="{54328038-F85A-1643-9A51-5FB90B361E3D}"/>
          </ac:spMkLst>
        </pc:spChg>
        <pc:spChg chg="mod">
          <ac:chgData name="MUDONGLIANG" userId="S::dzm77@ist.psu.edu::1313195f-680b-48f7-a0b2-438a8902a129" providerId="AD" clId="Web-{002C97FE-343B-4622-B01B-2215B66856B1}" dt="2018-07-17T16:51:30.617" v="616" actId="1076"/>
          <ac:spMkLst>
            <pc:docMk/>
            <pc:sldMk cId="2395609140" sldId="277"/>
            <ac:spMk id="5" creationId="{5552AB64-1256-964B-9275-D70AFACECA42}"/>
          </ac:spMkLst>
        </pc:spChg>
        <pc:spChg chg="mod">
          <ac:chgData name="MUDONGLIANG" userId="S::dzm77@ist.psu.edu::1313195f-680b-48f7-a0b2-438a8902a129" providerId="AD" clId="Web-{002C97FE-343B-4622-B01B-2215B66856B1}" dt="2018-07-17T16:51:17.789" v="614" actId="1076"/>
          <ac:spMkLst>
            <pc:docMk/>
            <pc:sldMk cId="2395609140" sldId="277"/>
            <ac:spMk id="6" creationId="{44FA8480-CBD4-794C-BC59-9947F49F1B73}"/>
          </ac:spMkLst>
        </pc:spChg>
        <pc:picChg chg="mod">
          <ac:chgData name="MUDONGLIANG" userId="S::dzm77@ist.psu.edu::1313195f-680b-48f7-a0b2-438a8902a129" providerId="AD" clId="Web-{002C97FE-343B-4622-B01B-2215B66856B1}" dt="2018-07-17T16:50:56.929" v="609" actId="14100"/>
          <ac:picMkLst>
            <pc:docMk/>
            <pc:sldMk cId="2395609140" sldId="277"/>
            <ac:picMk id="8" creationId="{CBC8310F-D6F0-9145-A7F2-8B5666D399EE}"/>
          </ac:picMkLst>
        </pc:picChg>
      </pc:sldChg>
      <pc:sldChg chg="addSp delSp modSp new mod setBg">
        <pc:chgData name="MUDONGLIANG" userId="S::dzm77@ist.psu.edu::1313195f-680b-48f7-a0b2-438a8902a129" providerId="AD" clId="Web-{002C97FE-343B-4622-B01B-2215B66856B1}" dt="2018-07-17T17:37:08.630" v="739" actId="14100"/>
        <pc:sldMkLst>
          <pc:docMk/>
          <pc:sldMk cId="368503937" sldId="285"/>
        </pc:sldMkLst>
        <pc:spChg chg="mod">
          <ac:chgData name="MUDONGLIANG" userId="S::dzm77@ist.psu.edu::1313195f-680b-48f7-a0b2-438a8902a129" providerId="AD" clId="Web-{002C97FE-343B-4622-B01B-2215B66856B1}" dt="2018-07-17T17:25:11.056" v="634"/>
          <ac:spMkLst>
            <pc:docMk/>
            <pc:sldMk cId="368503937" sldId="285"/>
            <ac:spMk id="2" creationId="{954A3A0D-DBD6-4079-BBC6-BF89E6CEE5AD}"/>
          </ac:spMkLst>
        </pc:spChg>
        <pc:spChg chg="del">
          <ac:chgData name="MUDONGLIANG" userId="S::dzm77@ist.psu.edu::1313195f-680b-48f7-a0b2-438a8902a129" providerId="AD" clId="Web-{002C97FE-343B-4622-B01B-2215B66856B1}" dt="2018-07-17T17:24:34.632" v="627"/>
          <ac:spMkLst>
            <pc:docMk/>
            <pc:sldMk cId="368503937" sldId="285"/>
            <ac:spMk id="3" creationId="{686F5ABE-A468-4292-A209-86E1EE283865}"/>
          </ac:spMkLst>
        </pc:spChg>
        <pc:spChg chg="add del mod">
          <ac:chgData name="MUDONGLIANG" userId="S::dzm77@ist.psu.edu::1313195f-680b-48f7-a0b2-438a8902a129" providerId="AD" clId="Web-{002C97FE-343B-4622-B01B-2215B66856B1}" dt="2018-07-17T17:24:54.868" v="632"/>
          <ac:spMkLst>
            <pc:docMk/>
            <pc:sldMk cId="368503937" sldId="285"/>
            <ac:spMk id="7" creationId="{02F451FF-B604-47DE-9C79-16F7495FDF20}"/>
          </ac:spMkLst>
        </pc:spChg>
        <pc:spChg chg="add mod">
          <ac:chgData name="MUDONGLIANG" userId="S::dzm77@ist.psu.edu::1313195f-680b-48f7-a0b2-438a8902a129" providerId="AD" clId="Web-{002C97FE-343B-4622-B01B-2215B66856B1}" dt="2018-07-17T17:37:08.630" v="739" actId="14100"/>
          <ac:spMkLst>
            <pc:docMk/>
            <pc:sldMk cId="368503937" sldId="285"/>
            <ac:spMk id="10" creationId="{1247B2CC-E53C-4604-A2ED-99ACD2D0DE00}"/>
          </ac:spMkLst>
        </pc:spChg>
        <pc:spChg chg="add del">
          <ac:chgData name="MUDONGLIANG" userId="S::dzm77@ist.psu.edu::1313195f-680b-48f7-a0b2-438a8902a129" providerId="AD" clId="Web-{002C97FE-343B-4622-B01B-2215B66856B1}" dt="2018-07-17T17:25:11.056" v="634"/>
          <ac:spMkLst>
            <pc:docMk/>
            <pc:sldMk cId="368503937" sldId="285"/>
            <ac:spMk id="13" creationId="{823AC064-BC96-4F32-8AE1-B2FD38754823}"/>
          </ac:spMkLst>
        </pc:spChg>
        <pc:picChg chg="add del mod ord">
          <ac:chgData name="MUDONGLIANG" userId="S::dzm77@ist.psu.edu::1313195f-680b-48f7-a0b2-438a8902a129" providerId="AD" clId="Web-{002C97FE-343B-4622-B01B-2215B66856B1}" dt="2018-07-17T17:24:51.961" v="631"/>
          <ac:picMkLst>
            <pc:docMk/>
            <pc:sldMk cId="368503937" sldId="285"/>
            <ac:picMk id="4" creationId="{C8AE3343-DA2E-4BF7-900D-A428E19F1590}"/>
          </ac:picMkLst>
        </pc:picChg>
        <pc:picChg chg="add mod ord">
          <ac:chgData name="MUDONGLIANG" userId="S::dzm77@ist.psu.edu::1313195f-680b-48f7-a0b2-438a8902a129" providerId="AD" clId="Web-{002C97FE-343B-4622-B01B-2215B66856B1}" dt="2018-07-17T17:36:55.677" v="737" actId="14100"/>
          <ac:picMkLst>
            <pc:docMk/>
            <pc:sldMk cId="368503937" sldId="285"/>
            <ac:picMk id="8" creationId="{B38EB181-C404-4C78-B1FB-CC7FB798C554}"/>
          </ac:picMkLst>
        </pc:picChg>
        <pc:cxnChg chg="add del">
          <ac:chgData name="MUDONGLIANG" userId="S::dzm77@ist.psu.edu::1313195f-680b-48f7-a0b2-438a8902a129" providerId="AD" clId="Web-{002C97FE-343B-4622-B01B-2215B66856B1}" dt="2018-07-17T17:25:11.056" v="634"/>
          <ac:cxnSpMkLst>
            <pc:docMk/>
            <pc:sldMk cId="368503937" sldId="285"/>
            <ac:cxnSpMk id="15" creationId="{7E7C77BC-7138-40B1-A15B-20F57A494629}"/>
          </ac:cxnSpMkLst>
        </pc:cxnChg>
      </pc:sldChg>
      <pc:sldChg chg="modSp add replId">
        <pc:chgData name="MUDONGLIANG" userId="S::dzm77@ist.psu.edu::1313195f-680b-48f7-a0b2-438a8902a129" providerId="AD" clId="Web-{002C97FE-343B-4622-B01B-2215B66856B1}" dt="2018-07-17T18:00:19.902" v="796"/>
        <pc:sldMkLst>
          <pc:docMk/>
          <pc:sldMk cId="273865474" sldId="286"/>
        </pc:sldMkLst>
        <pc:spChg chg="mod">
          <ac:chgData name="MUDONGLIANG" userId="S::dzm77@ist.psu.edu::1313195f-680b-48f7-a0b2-438a8902a129" providerId="AD" clId="Web-{002C97FE-343B-4622-B01B-2215B66856B1}" dt="2018-07-17T17:46:22.917" v="755" actId="20577"/>
          <ac:spMkLst>
            <pc:docMk/>
            <pc:sldMk cId="273865474" sldId="286"/>
            <ac:spMk id="2" creationId="{66B76B31-6EE7-9C45-A32B-ACEAB4638FCF}"/>
          </ac:spMkLst>
        </pc:spChg>
        <pc:graphicFrameChg chg="modGraphic">
          <ac:chgData name="MUDONGLIANG" userId="S::dzm77@ist.psu.edu::1313195f-680b-48f7-a0b2-438a8902a129" providerId="AD" clId="Web-{002C97FE-343B-4622-B01B-2215B66856B1}" dt="2018-07-17T18:00:19.902" v="796"/>
          <ac:graphicFrameMkLst>
            <pc:docMk/>
            <pc:sldMk cId="273865474" sldId="286"/>
            <ac:graphicFrameMk id="4" creationId="{D0AAD636-8FAB-4778-83EA-DC05E178B199}"/>
          </ac:graphicFrameMkLst>
        </pc:graphicFrameChg>
      </pc:sldChg>
    </pc:docChg>
  </pc:docChgLst>
  <pc:docChgLst>
    <pc:chgData name="MUDONGLIANG" userId="S::dzm77@ist.psu.edu::1313195f-680b-48f7-a0b2-438a8902a129" providerId="AD" clId="Web-{5926E594-BD17-27B9-0DA5-7EB949259924}"/>
    <pc:docChg chg="addSld modSld">
      <pc:chgData name="MUDONGLIANG" userId="S::dzm77@ist.psu.edu::1313195f-680b-48f7-a0b2-438a8902a129" providerId="AD" clId="Web-{5926E594-BD17-27B9-0DA5-7EB949259924}" dt="2018-07-20T06:10:02.624" v="972"/>
      <pc:docMkLst>
        <pc:docMk/>
      </pc:docMkLst>
      <pc:sldChg chg="modNotes">
        <pc:chgData name="MUDONGLIANG" userId="S::dzm77@ist.psu.edu::1313195f-680b-48f7-a0b2-438a8902a129" providerId="AD" clId="Web-{5926E594-BD17-27B9-0DA5-7EB949259924}" dt="2018-07-20T05:12:49.401" v="329"/>
        <pc:sldMkLst>
          <pc:docMk/>
          <pc:sldMk cId="2395609140" sldId="277"/>
        </pc:sldMkLst>
      </pc:sldChg>
      <pc:sldChg chg="addSp delSp modSp modNotes">
        <pc:chgData name="MUDONGLIANG" userId="S::dzm77@ist.psu.edu::1313195f-680b-48f7-a0b2-438a8902a129" providerId="AD" clId="Web-{5926E594-BD17-27B9-0DA5-7EB949259924}" dt="2018-07-20T05:18:09.801" v="368" actId="1076"/>
        <pc:sldMkLst>
          <pc:docMk/>
          <pc:sldMk cId="2636611786" sldId="290"/>
        </pc:sldMkLst>
        <pc:spChg chg="mod">
          <ac:chgData name="MUDONGLIANG" userId="S::dzm77@ist.psu.edu::1313195f-680b-48f7-a0b2-438a8902a129" providerId="AD" clId="Web-{5926E594-BD17-27B9-0DA5-7EB949259924}" dt="2018-07-20T04:46:47.204" v="134" actId="20577"/>
          <ac:spMkLst>
            <pc:docMk/>
            <pc:sldMk cId="2636611786" sldId="290"/>
            <ac:spMk id="2" creationId="{78516680-4AD2-44FA-9AFA-1DC921EE3C52}"/>
          </ac:spMkLst>
        </pc:spChg>
        <pc:spChg chg="del mod">
          <ac:chgData name="MUDONGLIANG" userId="S::dzm77@ist.psu.edu::1313195f-680b-48f7-a0b2-438a8902a129" providerId="AD" clId="Web-{5926E594-BD17-27B9-0DA5-7EB949259924}" dt="2018-07-20T05:16:06.748" v="338"/>
          <ac:spMkLst>
            <pc:docMk/>
            <pc:sldMk cId="2636611786" sldId="290"/>
            <ac:spMk id="5" creationId="{34B6A746-EFD8-0F44-BA08-5970F9FE37B9}"/>
          </ac:spMkLst>
        </pc:spChg>
        <pc:spChg chg="mod">
          <ac:chgData name="MUDONGLIANG" userId="S::dzm77@ist.psu.edu::1313195f-680b-48f7-a0b2-438a8902a129" providerId="AD" clId="Web-{5926E594-BD17-27B9-0DA5-7EB949259924}" dt="2018-07-20T05:17:38.862" v="361" actId="1076"/>
          <ac:spMkLst>
            <pc:docMk/>
            <pc:sldMk cId="2636611786" sldId="290"/>
            <ac:spMk id="6" creationId="{F4C01E6B-B600-6B4D-A8F9-CD4C69187F5C}"/>
          </ac:spMkLst>
        </pc:spChg>
        <pc:spChg chg="mod">
          <ac:chgData name="MUDONGLIANG" userId="S::dzm77@ist.psu.edu::1313195f-680b-48f7-a0b2-438a8902a129" providerId="AD" clId="Web-{5926E594-BD17-27B9-0DA5-7EB949259924}" dt="2018-07-20T05:17:42.299" v="362" actId="1076"/>
          <ac:spMkLst>
            <pc:docMk/>
            <pc:sldMk cId="2636611786" sldId="290"/>
            <ac:spMk id="7" creationId="{1CC31C9E-1642-7B4F-8DE6-02FAD136CEC3}"/>
          </ac:spMkLst>
        </pc:spChg>
        <pc:spChg chg="mod">
          <ac:chgData name="MUDONGLIANG" userId="S::dzm77@ist.psu.edu::1313195f-680b-48f7-a0b2-438a8902a129" providerId="AD" clId="Web-{5926E594-BD17-27B9-0DA5-7EB949259924}" dt="2018-07-20T05:17:48.846" v="363" actId="1076"/>
          <ac:spMkLst>
            <pc:docMk/>
            <pc:sldMk cId="2636611786" sldId="290"/>
            <ac:spMk id="9" creationId="{F50C2230-8415-ED40-BD7A-32AF21D54B4F}"/>
          </ac:spMkLst>
        </pc:spChg>
        <pc:spChg chg="mod">
          <ac:chgData name="MUDONGLIANG" userId="S::dzm77@ist.psu.edu::1313195f-680b-48f7-a0b2-438a8902a129" providerId="AD" clId="Web-{5926E594-BD17-27B9-0DA5-7EB949259924}" dt="2018-07-20T05:18:09.801" v="368" actId="1076"/>
          <ac:spMkLst>
            <pc:docMk/>
            <pc:sldMk cId="2636611786" sldId="290"/>
            <ac:spMk id="10" creationId="{B3889B61-511B-6044-A56B-43986C7436D4}"/>
          </ac:spMkLst>
        </pc:spChg>
        <pc:spChg chg="mod">
          <ac:chgData name="MUDONGLIANG" userId="S::dzm77@ist.psu.edu::1313195f-680b-48f7-a0b2-438a8902a129" providerId="AD" clId="Web-{5926E594-BD17-27B9-0DA5-7EB949259924}" dt="2018-07-20T05:18:03.097" v="367" actId="1076"/>
          <ac:spMkLst>
            <pc:docMk/>
            <pc:sldMk cId="2636611786" sldId="290"/>
            <ac:spMk id="11" creationId="{0EA302E7-DCEF-3842-9908-16F1DA2FF63A}"/>
          </ac:spMkLst>
        </pc:spChg>
        <pc:graphicFrameChg chg="mod modGraphic">
          <ac:chgData name="MUDONGLIANG" userId="S::dzm77@ist.psu.edu::1313195f-680b-48f7-a0b2-438a8902a129" providerId="AD" clId="Web-{5926E594-BD17-27B9-0DA5-7EB949259924}" dt="2018-07-20T05:17:23.580" v="359" actId="1076"/>
          <ac:graphicFrameMkLst>
            <pc:docMk/>
            <pc:sldMk cId="2636611786" sldId="290"/>
            <ac:graphicFrameMk id="4" creationId="{97A36EEA-A121-4B10-9E3F-03168375DE49}"/>
          </ac:graphicFrameMkLst>
        </pc:graphicFrameChg>
        <pc:graphicFrameChg chg="add del mod modGraphic">
          <ac:chgData name="MUDONGLIANG" userId="S::dzm77@ist.psu.edu::1313195f-680b-48f7-a0b2-438a8902a129" providerId="AD" clId="Web-{5926E594-BD17-27B9-0DA5-7EB949259924}" dt="2018-07-20T05:13:59.257" v="331"/>
          <ac:graphicFrameMkLst>
            <pc:docMk/>
            <pc:sldMk cId="2636611786" sldId="290"/>
            <ac:graphicFrameMk id="8" creationId="{AAAEE4F1-ACD2-44F6-85F6-806B5657F01D}"/>
          </ac:graphicFrameMkLst>
        </pc:graphicFrameChg>
        <pc:graphicFrameChg chg="add del mod modGraphic">
          <ac:chgData name="MUDONGLIANG" userId="S::dzm77@ist.psu.edu::1313195f-680b-48f7-a0b2-438a8902a129" providerId="AD" clId="Web-{5926E594-BD17-27B9-0DA5-7EB949259924}" dt="2018-07-20T05:14:43.900" v="333"/>
          <ac:graphicFrameMkLst>
            <pc:docMk/>
            <pc:sldMk cId="2636611786" sldId="290"/>
            <ac:graphicFrameMk id="13" creationId="{72CBB6BA-FB9B-4FF6-A68E-5C4F95C4A8E6}"/>
          </ac:graphicFrameMkLst>
        </pc:graphicFrameChg>
      </pc:sldChg>
    </pc:docChg>
  </pc:docChgLst>
  <pc:docChgLst>
    <pc:chgData name="MUDONGLIANG" userId="S::dzm77@ist.psu.edu::1313195f-680b-48f7-a0b2-438a8902a129" providerId="AD" clId="Web-{305B4342-9FFC-A2B6-BB76-C6826A5958DB}"/>
    <pc:docChg chg="modSld">
      <pc:chgData name="MUDONGLIANG" userId="S::dzm77@ist.psu.edu::1313195f-680b-48f7-a0b2-438a8902a129" providerId="AD" clId="Web-{305B4342-9FFC-A2B6-BB76-C6826A5958DB}" dt="2018-07-24T19:56:24.517" v="182"/>
      <pc:docMkLst>
        <pc:docMk/>
      </pc:docMkLst>
      <pc:sldChg chg="modNotes">
        <pc:chgData name="MUDONGLIANG" userId="S::dzm77@ist.psu.edu::1313195f-680b-48f7-a0b2-438a8902a129" providerId="AD" clId="Web-{305B4342-9FFC-A2B6-BB76-C6826A5958DB}" dt="2018-07-24T19:39:28.112" v="92"/>
        <pc:sldMkLst>
          <pc:docMk/>
          <pc:sldMk cId="2361836777" sldId="282"/>
        </pc:sldMkLst>
      </pc:sldChg>
      <pc:sldChg chg="modNotes">
        <pc:chgData name="MUDONGLIANG" userId="S::dzm77@ist.psu.edu::1313195f-680b-48f7-a0b2-438a8902a129" providerId="AD" clId="Web-{305B4342-9FFC-A2B6-BB76-C6826A5958DB}" dt="2018-07-24T19:51:02.847" v="141"/>
        <pc:sldMkLst>
          <pc:docMk/>
          <pc:sldMk cId="2636611786" sldId="290"/>
        </pc:sldMkLst>
      </pc:sldChg>
    </pc:docChg>
  </pc:docChgLst>
  <pc:docChgLst>
    <pc:chgData name="MUDONGLIANG" userId="S::dzm77@ist.psu.edu::1313195f-680b-48f7-a0b2-438a8902a129" providerId="AD" clId="Web-{5FD329D5-CC2C-4EE1-FA19-9B5C73878F9D}"/>
    <pc:docChg chg="addSld delSld modSld sldOrd">
      <pc:chgData name="MUDONGLIANG" userId="S::dzm77@ist.psu.edu::1313195f-680b-48f7-a0b2-438a8902a129" providerId="AD" clId="Web-{5FD329D5-CC2C-4EE1-FA19-9B5C73878F9D}" dt="2018-07-19T14:01:16.103" v="269" actId="20577"/>
      <pc:docMkLst>
        <pc:docMk/>
      </pc:docMkLst>
      <pc:sldChg chg="addSp modSp">
        <pc:chgData name="MUDONGLIANG" userId="S::dzm77@ist.psu.edu::1313195f-680b-48f7-a0b2-438a8902a129" providerId="AD" clId="Web-{5FD329D5-CC2C-4EE1-FA19-9B5C73878F9D}" dt="2018-07-19T13:31:47.953" v="61" actId="14100"/>
        <pc:sldMkLst>
          <pc:docMk/>
          <pc:sldMk cId="0" sldId="256"/>
        </pc:sldMkLst>
        <pc:spChg chg="add">
          <ac:chgData name="MUDONGLIANG" userId="S::dzm77@ist.psu.edu::1313195f-680b-48f7-a0b2-438a8902a129" providerId="AD" clId="Web-{5FD329D5-CC2C-4EE1-FA19-9B5C73878F9D}" dt="2018-07-19T13:31:37.577" v="59"/>
          <ac:spMkLst>
            <pc:docMk/>
            <pc:sldMk cId="0" sldId="256"/>
            <ac:spMk id="4" creationId="{FC25C2ED-CF75-4572-A79C-129FBDB24618}"/>
          </ac:spMkLst>
        </pc:spChg>
        <pc:picChg chg="mod">
          <ac:chgData name="MUDONGLIANG" userId="S::dzm77@ist.psu.edu::1313195f-680b-48f7-a0b2-438a8902a129" providerId="AD" clId="Web-{5FD329D5-CC2C-4EE1-FA19-9B5C73878F9D}" dt="2018-07-19T13:31:47.953" v="61" actId="14100"/>
          <ac:picMkLst>
            <pc:docMk/>
            <pc:sldMk cId="0" sldId="256"/>
            <ac:picMk id="7" creationId="{F2F67B42-BFE4-2842-9D90-AD3C68712A43}"/>
          </ac:picMkLst>
        </pc:picChg>
      </pc:sldChg>
      <pc:sldChg chg="addSp">
        <pc:chgData name="MUDONGLIANG" userId="S::dzm77@ist.psu.edu::1313195f-680b-48f7-a0b2-438a8902a129" providerId="AD" clId="Web-{5FD329D5-CC2C-4EE1-FA19-9B5C73878F9D}" dt="2018-07-19T13:34:06.176" v="92"/>
        <pc:sldMkLst>
          <pc:docMk/>
          <pc:sldMk cId="0" sldId="268"/>
        </pc:sldMkLst>
        <pc:spChg chg="add">
          <ac:chgData name="MUDONGLIANG" userId="S::dzm77@ist.psu.edu::1313195f-680b-48f7-a0b2-438a8902a129" providerId="AD" clId="Web-{5FD329D5-CC2C-4EE1-FA19-9B5C73878F9D}" dt="2018-07-19T13:34:06.176" v="92"/>
          <ac:spMkLst>
            <pc:docMk/>
            <pc:sldMk cId="0" sldId="268"/>
            <ac:spMk id="5" creationId="{E5B83D44-ACDA-4DF2-8455-1E1541BDAA1B}"/>
          </ac:spMkLst>
        </pc:spChg>
      </pc:sldChg>
      <pc:sldChg chg="addSp modSp">
        <pc:chgData name="MUDONGLIANG" userId="S::dzm77@ist.psu.edu::1313195f-680b-48f7-a0b2-438a8902a129" providerId="AD" clId="Web-{5FD329D5-CC2C-4EE1-FA19-9B5C73878F9D}" dt="2018-07-19T13:34:40.646" v="95" actId="20577"/>
        <pc:sldMkLst>
          <pc:docMk/>
          <pc:sldMk cId="3744881274" sldId="274"/>
        </pc:sldMkLst>
        <pc:spChg chg="mod">
          <ac:chgData name="MUDONGLIANG" userId="S::dzm77@ist.psu.edu::1313195f-680b-48f7-a0b2-438a8902a129" providerId="AD" clId="Web-{5FD329D5-CC2C-4EE1-FA19-9B5C73878F9D}" dt="2018-07-19T13:34:40.646" v="95" actId="20577"/>
          <ac:spMkLst>
            <pc:docMk/>
            <pc:sldMk cId="3744881274" sldId="274"/>
            <ac:spMk id="2" creationId="{E6153B47-E2F9-3042-A2B1-379988B15D39}"/>
          </ac:spMkLst>
        </pc:spChg>
        <pc:spChg chg="add">
          <ac:chgData name="MUDONGLIANG" userId="S::dzm77@ist.psu.edu::1313195f-680b-48f7-a0b2-438a8902a129" providerId="AD" clId="Web-{5FD329D5-CC2C-4EE1-FA19-9B5C73878F9D}" dt="2018-07-19T13:31:58.781" v="62"/>
          <ac:spMkLst>
            <pc:docMk/>
            <pc:sldMk cId="3744881274" sldId="274"/>
            <ac:spMk id="3" creationId="{770C80FA-BEC9-4316-B9E5-98E035FA708F}"/>
          </ac:spMkLst>
        </pc:spChg>
      </pc:sldChg>
      <pc:sldChg chg="addSp">
        <pc:chgData name="MUDONGLIANG" userId="S::dzm77@ist.psu.edu::1313195f-680b-48f7-a0b2-438a8902a129" providerId="AD" clId="Web-{5FD329D5-CC2C-4EE1-FA19-9B5C73878F9D}" dt="2018-07-19T13:33:23.097" v="78"/>
        <pc:sldMkLst>
          <pc:docMk/>
          <pc:sldMk cId="2395609140" sldId="277"/>
        </pc:sldMkLst>
        <pc:spChg chg="add">
          <ac:chgData name="MUDONGLIANG" userId="S::dzm77@ist.psu.edu::1313195f-680b-48f7-a0b2-438a8902a129" providerId="AD" clId="Web-{5FD329D5-CC2C-4EE1-FA19-9B5C73878F9D}" dt="2018-07-19T13:33:23.097" v="78"/>
          <ac:spMkLst>
            <pc:docMk/>
            <pc:sldMk cId="2395609140" sldId="277"/>
            <ac:spMk id="3" creationId="{AA47F18E-451D-4499-936D-6FA8058256A8}"/>
          </ac:spMkLst>
        </pc:spChg>
      </pc:sldChg>
      <pc:sldChg chg="addSp modSp">
        <pc:chgData name="MUDONGLIANG" userId="S::dzm77@ist.psu.edu::1313195f-680b-48f7-a0b2-438a8902a129" providerId="AD" clId="Web-{5FD329D5-CC2C-4EE1-FA19-9B5C73878F9D}" dt="2018-07-19T13:37:01.525" v="104" actId="20577"/>
        <pc:sldMkLst>
          <pc:docMk/>
          <pc:sldMk cId="2361836777" sldId="282"/>
        </pc:sldMkLst>
        <pc:spChg chg="mod">
          <ac:chgData name="MUDONGLIANG" userId="S::dzm77@ist.psu.edu::1313195f-680b-48f7-a0b2-438a8902a129" providerId="AD" clId="Web-{5FD329D5-CC2C-4EE1-FA19-9B5C73878F9D}" dt="2018-07-19T13:02:32.506" v="20" actId="20577"/>
          <ac:spMkLst>
            <pc:docMk/>
            <pc:sldMk cId="2361836777" sldId="282"/>
            <ac:spMk id="2" creationId="{40D2012A-A8DF-924E-B688-BE7B70C35855}"/>
          </ac:spMkLst>
        </pc:spChg>
        <pc:spChg chg="mod">
          <ac:chgData name="MUDONGLIANG" userId="S::dzm77@ist.psu.edu::1313195f-680b-48f7-a0b2-438a8902a129" providerId="AD" clId="Web-{5FD329D5-CC2C-4EE1-FA19-9B5C73878F9D}" dt="2018-07-19T13:37:01.525" v="104" actId="20577"/>
          <ac:spMkLst>
            <pc:docMk/>
            <pc:sldMk cId="2361836777" sldId="282"/>
            <ac:spMk id="3" creationId="{5426A3F6-D226-5E42-BA80-7CB083BDE56E}"/>
          </ac:spMkLst>
        </pc:spChg>
        <pc:spChg chg="mod">
          <ac:chgData name="MUDONGLIANG" userId="S::dzm77@ist.psu.edu::1313195f-680b-48f7-a0b2-438a8902a129" providerId="AD" clId="Web-{5FD329D5-CC2C-4EE1-FA19-9B5C73878F9D}" dt="2018-07-19T13:01:20.816" v="6" actId="20577"/>
          <ac:spMkLst>
            <pc:docMk/>
            <pc:sldMk cId="2361836777" sldId="282"/>
            <ac:spMk id="4" creationId="{B83E1094-C527-1A42-BE8B-5CB3A70C7B74}"/>
          </ac:spMkLst>
        </pc:spChg>
        <pc:spChg chg="mod">
          <ac:chgData name="MUDONGLIANG" userId="S::dzm77@ist.psu.edu::1313195f-680b-48f7-a0b2-438a8902a129" providerId="AD" clId="Web-{5FD329D5-CC2C-4EE1-FA19-9B5C73878F9D}" dt="2018-07-19T13:01:06.394" v="4" actId="20577"/>
          <ac:spMkLst>
            <pc:docMk/>
            <pc:sldMk cId="2361836777" sldId="282"/>
            <ac:spMk id="5" creationId="{16351EE0-6CBA-6540-AA87-460F7F6BA37C}"/>
          </ac:spMkLst>
        </pc:spChg>
        <pc:spChg chg="mod">
          <ac:chgData name="MUDONGLIANG" userId="S::dzm77@ist.psu.edu::1313195f-680b-48f7-a0b2-438a8902a129" providerId="AD" clId="Web-{5FD329D5-CC2C-4EE1-FA19-9B5C73878F9D}" dt="2018-07-19T13:01:13.535" v="5" actId="20577"/>
          <ac:spMkLst>
            <pc:docMk/>
            <pc:sldMk cId="2361836777" sldId="282"/>
            <ac:spMk id="6" creationId="{EAB96BE2-4EFE-4048-A8A6-FE90F9813DD3}"/>
          </ac:spMkLst>
        </pc:spChg>
        <pc:spChg chg="add mod">
          <ac:chgData name="MUDONGLIANG" userId="S::dzm77@ist.psu.edu::1313195f-680b-48f7-a0b2-438a8902a129" providerId="AD" clId="Web-{5FD329D5-CC2C-4EE1-FA19-9B5C73878F9D}" dt="2018-07-19T13:32:15.407" v="67" actId="1076"/>
          <ac:spMkLst>
            <pc:docMk/>
            <pc:sldMk cId="2361836777" sldId="282"/>
            <ac:spMk id="8" creationId="{14F6E368-9CA0-45B0-AFCB-0557B7E163E5}"/>
          </ac:spMkLst>
        </pc:spChg>
      </pc:sldChg>
      <pc:sldChg chg="addSp">
        <pc:chgData name="MUDONGLIANG" userId="S::dzm77@ist.psu.edu::1313195f-680b-48f7-a0b2-438a8902a129" providerId="AD" clId="Web-{5FD329D5-CC2C-4EE1-FA19-9B5C73878F9D}" dt="2018-07-19T13:33:25.894" v="79"/>
        <pc:sldMkLst>
          <pc:docMk/>
          <pc:sldMk cId="368503937" sldId="285"/>
        </pc:sldMkLst>
        <pc:spChg chg="add">
          <ac:chgData name="MUDONGLIANG" userId="S::dzm77@ist.psu.edu::1313195f-680b-48f7-a0b2-438a8902a129" providerId="AD" clId="Web-{5FD329D5-CC2C-4EE1-FA19-9B5C73878F9D}" dt="2018-07-19T13:33:25.894" v="79"/>
          <ac:spMkLst>
            <pc:docMk/>
            <pc:sldMk cId="368503937" sldId="285"/>
            <ac:spMk id="3" creationId="{F7E3E3FE-74E0-4B2A-B97F-550D6651FA65}"/>
          </ac:spMkLst>
        </pc:spChg>
      </pc:sldChg>
      <pc:sldChg chg="addSp modSp">
        <pc:chgData name="MUDONGLIANG" userId="S::dzm77@ist.psu.edu::1313195f-680b-48f7-a0b2-438a8902a129" providerId="AD" clId="Web-{5FD329D5-CC2C-4EE1-FA19-9B5C73878F9D}" dt="2018-07-19T14:01:02.071" v="261" actId="14100"/>
        <pc:sldMkLst>
          <pc:docMk/>
          <pc:sldMk cId="273865474" sldId="286"/>
        </pc:sldMkLst>
        <pc:spChg chg="mod">
          <ac:chgData name="MUDONGLIANG" userId="S::dzm77@ist.psu.edu::1313195f-680b-48f7-a0b2-438a8902a129" providerId="AD" clId="Web-{5FD329D5-CC2C-4EE1-FA19-9B5C73878F9D}" dt="2018-07-19T14:01:02.071" v="261" actId="14100"/>
          <ac:spMkLst>
            <pc:docMk/>
            <pc:sldMk cId="273865474" sldId="286"/>
            <ac:spMk id="2" creationId="{66B76B31-6EE7-9C45-A32B-ACEAB4638FCF}"/>
          </ac:spMkLst>
        </pc:spChg>
        <pc:spChg chg="add">
          <ac:chgData name="MUDONGLIANG" userId="S::dzm77@ist.psu.edu::1313195f-680b-48f7-a0b2-438a8902a129" providerId="AD" clId="Web-{5FD329D5-CC2C-4EE1-FA19-9B5C73878F9D}" dt="2018-07-19T13:33:33.191" v="81"/>
          <ac:spMkLst>
            <pc:docMk/>
            <pc:sldMk cId="273865474" sldId="286"/>
            <ac:spMk id="3" creationId="{FA346EF6-70C3-4109-8F9E-B8051FD0325A}"/>
          </ac:spMkLst>
        </pc:spChg>
      </pc:sldChg>
    </pc:docChg>
  </pc:docChgLst>
  <pc:docChgLst>
    <pc:chgData clId="Web-{C7073CE5-CC17-4F5F-8BFF-3A411CC78912}"/>
    <pc:docChg chg="modSld">
      <pc:chgData name="" userId="" providerId="" clId="Web-{C7073CE5-CC17-4F5F-8BFF-3A411CC78912}" dt="2018-07-16T19:51:55.648" v="24" actId="20577"/>
      <pc:docMkLst>
        <pc:docMk/>
      </pc:docMkLst>
      <pc:sldChg chg="modSp">
        <pc:chgData name="" userId="" providerId="" clId="Web-{C7073CE5-CC17-4F5F-8BFF-3A411CC78912}" dt="2018-07-16T19:51:39.413" v="22" actId="20577"/>
        <pc:sldMkLst>
          <pc:docMk/>
          <pc:sldMk cId="2361836777" sldId="282"/>
        </pc:sldMkLst>
        <pc:spChg chg="mod">
          <ac:chgData name="" userId="" providerId="" clId="Web-{C7073CE5-CC17-4F5F-8BFF-3A411CC78912}" dt="2018-07-16T19:51:39.413" v="22" actId="20577"/>
          <ac:spMkLst>
            <pc:docMk/>
            <pc:sldMk cId="2361836777" sldId="282"/>
            <ac:spMk id="3" creationId="{5426A3F6-D226-5E42-BA80-7CB083BDE56E}"/>
          </ac:spMkLst>
        </pc:spChg>
      </pc:sldChg>
    </pc:docChg>
  </pc:docChgLst>
  <pc:docChgLst>
    <pc:chgData name="MUDONGLIANG" userId="S::dzm77@ist.psu.edu::1313195f-680b-48f7-a0b2-438a8902a129" providerId="AD" clId="Web-{92152974-96ED-3034-8BB4-98E6BA7C0104}"/>
    <pc:docChg chg="modSld">
      <pc:chgData name="MUDONGLIANG" userId="S::dzm77@ist.psu.edu::1313195f-680b-48f7-a0b2-438a8902a129" providerId="AD" clId="Web-{92152974-96ED-3034-8BB4-98E6BA7C0104}" dt="2018-07-24T15:43:07.251" v="119"/>
      <pc:docMkLst>
        <pc:docMk/>
      </pc:docMkLst>
      <pc:sldChg chg="modNotes">
        <pc:chgData name="MUDONGLIANG" userId="S::dzm77@ist.psu.edu::1313195f-680b-48f7-a0b2-438a8902a129" providerId="AD" clId="Web-{92152974-96ED-3034-8BB4-98E6BA7C0104}" dt="2018-07-24T15:36:37.803" v="78"/>
        <pc:sldMkLst>
          <pc:docMk/>
          <pc:sldMk cId="0" sldId="256"/>
        </pc:sldMkLst>
      </pc:sldChg>
    </pc:docChg>
  </pc:docChgLst>
  <pc:docChgLst>
    <pc:chgData name="MUDONGLIANG" userId="S::dzm77@ist.psu.edu::1313195f-680b-48f7-a0b2-438a8902a129" providerId="AD" clId="Web-{59EA4B30-B46E-DE05-23A5-C086C30AC73F}"/>
    <pc:docChg chg="modSld">
      <pc:chgData name="MUDONGLIANG" userId="S::dzm77@ist.psu.edu::1313195f-680b-48f7-a0b2-438a8902a129" providerId="AD" clId="Web-{59EA4B30-B46E-DE05-23A5-C086C30AC73F}" dt="2018-07-25T17:45:58.749" v="47"/>
      <pc:docMkLst>
        <pc:docMk/>
      </pc:docMkLst>
      <pc:sldChg chg="modSp">
        <pc:chgData name="MUDONGLIANG" userId="S::dzm77@ist.psu.edu::1313195f-680b-48f7-a0b2-438a8902a129" providerId="AD" clId="Web-{59EA4B30-B46E-DE05-23A5-C086C30AC73F}" dt="2018-07-25T17:40:29.243" v="2" actId="20577"/>
        <pc:sldMkLst>
          <pc:docMk/>
          <pc:sldMk cId="2636611786" sldId="290"/>
        </pc:sldMkLst>
        <pc:spChg chg="mod">
          <ac:chgData name="MUDONGLIANG" userId="S::dzm77@ist.psu.edu::1313195f-680b-48f7-a0b2-438a8902a129" providerId="AD" clId="Web-{59EA4B30-B46E-DE05-23A5-C086C30AC73F}" dt="2018-07-25T17:40:29.243" v="2" actId="20577"/>
          <ac:spMkLst>
            <pc:docMk/>
            <pc:sldMk cId="2636611786" sldId="290"/>
            <ac:spMk id="2" creationId="{78516680-4AD2-44FA-9AFA-1DC921EE3C52}"/>
          </ac:spMkLst>
        </pc:spChg>
      </pc:sldChg>
    </pc:docChg>
  </pc:docChgLst>
  <pc:docChgLst>
    <pc:chgData name="MUDONGLIANG" userId="1313195f-680b-48f7-a0b2-438a8902a129" providerId="ADAL" clId="{76074139-EA2B-2D47-9A1F-74C9F87EE378}"/>
    <pc:docChg chg="undo redo custSel addSld delSld modSld sldOrd">
      <pc:chgData name="MUDONGLIANG" userId="1313195f-680b-48f7-a0b2-438a8902a129" providerId="ADAL" clId="{76074139-EA2B-2D47-9A1F-74C9F87EE378}" dt="2018-08-06T16:51:04.242" v="49379" actId="1076"/>
      <pc:docMkLst>
        <pc:docMk/>
      </pc:docMkLst>
      <pc:sldChg chg="addSp delSp modSp modNotesTx">
        <pc:chgData name="MUDONGLIANG" userId="1313195f-680b-48f7-a0b2-438a8902a129" providerId="ADAL" clId="{76074139-EA2B-2D47-9A1F-74C9F87EE378}" dt="2018-07-31T01:49:37.956" v="28767" actId="113"/>
        <pc:sldMkLst>
          <pc:docMk/>
          <pc:sldMk cId="0" sldId="256"/>
        </pc:sldMkLst>
        <pc:spChg chg="mod">
          <ac:chgData name="MUDONGLIANG" userId="1313195f-680b-48f7-a0b2-438a8902a129" providerId="ADAL" clId="{76074139-EA2B-2D47-9A1F-74C9F87EE378}" dt="2018-07-31T01:47:28.333" v="28503" actId="2711"/>
          <ac:spMkLst>
            <pc:docMk/>
            <pc:sldMk cId="0" sldId="256"/>
            <ac:spMk id="2" creationId="{00000000-0000-0000-0000-000000000000}"/>
          </ac:spMkLst>
        </pc:spChg>
        <pc:spChg chg="mod">
          <ac:chgData name="MUDONGLIANG" userId="1313195f-680b-48f7-a0b2-438a8902a129" providerId="ADAL" clId="{76074139-EA2B-2D47-9A1F-74C9F87EE378}" dt="2018-07-31T01:49:37.956" v="28767" actId="113"/>
          <ac:spMkLst>
            <pc:docMk/>
            <pc:sldMk cId="0" sldId="256"/>
            <ac:spMk id="3" creationId="{00000000-0000-0000-0000-000000000000}"/>
          </ac:spMkLst>
        </pc:spChg>
        <pc:spChg chg="mod">
          <ac:chgData name="MUDONGLIANG" userId="1313195f-680b-48f7-a0b2-438a8902a129" providerId="ADAL" clId="{76074139-EA2B-2D47-9A1F-74C9F87EE378}" dt="2018-07-19T14:39:05.357" v="46" actId="207"/>
          <ac:spMkLst>
            <pc:docMk/>
            <pc:sldMk cId="0" sldId="256"/>
            <ac:spMk id="4" creationId="{FC25C2ED-CF75-4572-A79C-129FBDB24618}"/>
          </ac:spMkLst>
        </pc:spChg>
        <pc:spChg chg="add del mod">
          <ac:chgData name="MUDONGLIANG" userId="1313195f-680b-48f7-a0b2-438a8902a129" providerId="ADAL" clId="{76074139-EA2B-2D47-9A1F-74C9F87EE378}" dt="2018-07-26T17:12:10.214" v="20130"/>
          <ac:spMkLst>
            <pc:docMk/>
            <pc:sldMk cId="0" sldId="256"/>
            <ac:spMk id="6" creationId="{678D4309-1A27-0749-A8A4-8DBC1E3E72AD}"/>
          </ac:spMkLst>
        </pc:spChg>
        <pc:picChg chg="mod">
          <ac:chgData name="MUDONGLIANG" userId="1313195f-680b-48f7-a0b2-438a8902a129" providerId="ADAL" clId="{76074139-EA2B-2D47-9A1F-74C9F87EE378}" dt="2018-07-31T01:49:12.344" v="28764" actId="1076"/>
          <ac:picMkLst>
            <pc:docMk/>
            <pc:sldMk cId="0" sldId="256"/>
            <ac:picMk id="5" creationId="{DEAC716D-FA20-F749-8CE7-528D5CAD42BA}"/>
          </ac:picMkLst>
        </pc:picChg>
        <pc:picChg chg="mod">
          <ac:chgData name="MUDONGLIANG" userId="1313195f-680b-48f7-a0b2-438a8902a129" providerId="ADAL" clId="{76074139-EA2B-2D47-9A1F-74C9F87EE378}" dt="2018-07-30T20:09:50.152" v="24215" actId="1076"/>
          <ac:picMkLst>
            <pc:docMk/>
            <pc:sldMk cId="0" sldId="256"/>
            <ac:picMk id="7" creationId="{F2F67B42-BFE4-2842-9D90-AD3C68712A43}"/>
          </ac:picMkLst>
        </pc:picChg>
        <pc:picChg chg="mod">
          <ac:chgData name="MUDONGLIANG" userId="1313195f-680b-48f7-a0b2-438a8902a129" providerId="ADAL" clId="{76074139-EA2B-2D47-9A1F-74C9F87EE378}" dt="2018-07-31T01:49:15.496" v="28765" actId="1076"/>
          <ac:picMkLst>
            <pc:docMk/>
            <pc:sldMk cId="0" sldId="256"/>
            <ac:picMk id="9" creationId="{1D0DE424-9C04-7A4B-A225-0AD60295EFEC}"/>
          </ac:picMkLst>
        </pc:picChg>
      </pc:sldChg>
      <pc:sldChg chg="addSp delSp modSp delAnim modAnim">
        <pc:chgData name="MUDONGLIANG" userId="1313195f-680b-48f7-a0b2-438a8902a129" providerId="ADAL" clId="{76074139-EA2B-2D47-9A1F-74C9F87EE378}" dt="2018-08-03T22:18:23.806" v="49020" actId="207"/>
        <pc:sldMkLst>
          <pc:docMk/>
          <pc:sldMk cId="0" sldId="268"/>
        </pc:sldMkLst>
        <pc:spChg chg="mod">
          <ac:chgData name="MUDONGLIANG" userId="1313195f-680b-48f7-a0b2-438a8902a129" providerId="ADAL" clId="{76074139-EA2B-2D47-9A1F-74C9F87EE378}" dt="2018-08-03T22:18:23.806" v="49020" actId="207"/>
          <ac:spMkLst>
            <pc:docMk/>
            <pc:sldMk cId="0" sldId="268"/>
            <ac:spMk id="2" creationId="{00000000-0000-0000-0000-000000000000}"/>
          </ac:spMkLst>
        </pc:spChg>
        <pc:spChg chg="del mod">
          <ac:chgData name="MUDONGLIANG" userId="1313195f-680b-48f7-a0b2-438a8902a129" providerId="ADAL" clId="{76074139-EA2B-2D47-9A1F-74C9F87EE378}" dt="2018-07-31T00:40:11.848" v="27287" actId="478"/>
          <ac:spMkLst>
            <pc:docMk/>
            <pc:sldMk cId="0" sldId="268"/>
            <ac:spMk id="3" creationId="{00000000-0000-0000-0000-000000000000}"/>
          </ac:spMkLst>
        </pc:spChg>
        <pc:spChg chg="add mod">
          <ac:chgData name="MUDONGLIANG" userId="1313195f-680b-48f7-a0b2-438a8902a129" providerId="ADAL" clId="{76074139-EA2B-2D47-9A1F-74C9F87EE378}" dt="2018-07-26T17:11:54.890" v="20129"/>
          <ac:spMkLst>
            <pc:docMk/>
            <pc:sldMk cId="0" sldId="268"/>
            <ac:spMk id="4" creationId="{915CE592-39DE-BD4A-96DC-6384DA21A811}"/>
          </ac:spMkLst>
        </pc:spChg>
        <pc:spChg chg="add mod">
          <ac:chgData name="MUDONGLIANG" userId="1313195f-680b-48f7-a0b2-438a8902a129" providerId="ADAL" clId="{76074139-EA2B-2D47-9A1F-74C9F87EE378}" dt="2018-07-31T18:31:18.922" v="32470" actId="120"/>
          <ac:spMkLst>
            <pc:docMk/>
            <pc:sldMk cId="0" sldId="268"/>
            <ac:spMk id="6" creationId="{552C6FF6-6B05-2144-9960-7DC74996E284}"/>
          </ac:spMkLst>
        </pc:spChg>
        <pc:spChg chg="add mod">
          <ac:chgData name="MUDONGLIANG" userId="1313195f-680b-48f7-a0b2-438a8902a129" providerId="ADAL" clId="{76074139-EA2B-2D47-9A1F-74C9F87EE378}" dt="2018-07-31T18:31:21.850" v="32471" actId="120"/>
          <ac:spMkLst>
            <pc:docMk/>
            <pc:sldMk cId="0" sldId="268"/>
            <ac:spMk id="7" creationId="{45EB39BE-5F98-444F-8D8A-5C0813C7C4F0}"/>
          </ac:spMkLst>
        </pc:spChg>
        <pc:spChg chg="add del">
          <ac:chgData name="MUDONGLIANG" userId="1313195f-680b-48f7-a0b2-438a8902a129" providerId="ADAL" clId="{76074139-EA2B-2D47-9A1F-74C9F87EE378}" dt="2018-07-31T00:42:59.332" v="27441" actId="478"/>
          <ac:spMkLst>
            <pc:docMk/>
            <pc:sldMk cId="0" sldId="268"/>
            <ac:spMk id="8" creationId="{383A2301-FCED-4147-893F-8CECB48BA035}"/>
          </ac:spMkLst>
        </pc:spChg>
        <pc:spChg chg="add mod">
          <ac:chgData name="MUDONGLIANG" userId="1313195f-680b-48f7-a0b2-438a8902a129" providerId="ADAL" clId="{76074139-EA2B-2D47-9A1F-74C9F87EE378}" dt="2018-08-03T21:55:44.613" v="48790" actId="20577"/>
          <ac:spMkLst>
            <pc:docMk/>
            <pc:sldMk cId="0" sldId="268"/>
            <ac:spMk id="9" creationId="{B932FD5E-5D70-0346-B0E7-68A6DBB1FEA6}"/>
          </ac:spMkLst>
        </pc:spChg>
        <pc:spChg chg="add mod">
          <ac:chgData name="MUDONGLIANG" userId="1313195f-680b-48f7-a0b2-438a8902a129" providerId="ADAL" clId="{76074139-EA2B-2D47-9A1F-74C9F87EE378}" dt="2018-08-01T23:49:31.092" v="43998" actId="20577"/>
          <ac:spMkLst>
            <pc:docMk/>
            <pc:sldMk cId="0" sldId="268"/>
            <ac:spMk id="10" creationId="{8EC537DD-E7A0-3D44-8D66-38BBB026186E}"/>
          </ac:spMkLst>
        </pc:spChg>
        <pc:spChg chg="add del">
          <ac:chgData name="MUDONGLIANG" userId="1313195f-680b-48f7-a0b2-438a8902a129" providerId="ADAL" clId="{76074139-EA2B-2D47-9A1F-74C9F87EE378}" dt="2018-08-03T00:23:40.879" v="46332"/>
          <ac:spMkLst>
            <pc:docMk/>
            <pc:sldMk cId="0" sldId="268"/>
            <ac:spMk id="11" creationId="{0F59ABE8-5D2C-ED4F-A95C-BAA50A5DA46D}"/>
          </ac:spMkLst>
        </pc:spChg>
      </pc:sldChg>
      <pc:sldChg chg="addSp modSp ord modAnim modNotesTx">
        <pc:chgData name="MUDONGLIANG" userId="1313195f-680b-48f7-a0b2-438a8902a129" providerId="ADAL" clId="{76074139-EA2B-2D47-9A1F-74C9F87EE378}" dt="2018-08-02T23:09:22.959" v="45243" actId="20577"/>
        <pc:sldMkLst>
          <pc:docMk/>
          <pc:sldMk cId="3744881274" sldId="274"/>
        </pc:sldMkLst>
        <pc:spChg chg="mod">
          <ac:chgData name="MUDONGLIANG" userId="1313195f-680b-48f7-a0b2-438a8902a129" providerId="ADAL" clId="{76074139-EA2B-2D47-9A1F-74C9F87EE378}" dt="2018-08-02T23:05:25.392" v="45053" actId="207"/>
          <ac:spMkLst>
            <pc:docMk/>
            <pc:sldMk cId="3744881274" sldId="274"/>
            <ac:spMk id="2" creationId="{E6153B47-E2F9-3042-A2B1-379988B15D39}"/>
          </ac:spMkLst>
        </pc:spChg>
        <pc:spChg chg="add mod">
          <ac:chgData name="MUDONGLIANG" userId="1313195f-680b-48f7-a0b2-438a8902a129" providerId="ADAL" clId="{76074139-EA2B-2D47-9A1F-74C9F87EE378}" dt="2018-07-26T17:11:54.890" v="20129"/>
          <ac:spMkLst>
            <pc:docMk/>
            <pc:sldMk cId="3744881274" sldId="274"/>
            <ac:spMk id="4" creationId="{4284A6B8-7F94-784E-BB4F-4EE92DD40283}"/>
          </ac:spMkLst>
        </pc:spChg>
        <pc:spChg chg="mod">
          <ac:chgData name="MUDONGLIANG" userId="1313195f-680b-48f7-a0b2-438a8902a129" providerId="ADAL" clId="{76074139-EA2B-2D47-9A1F-74C9F87EE378}" dt="2018-08-02T23:07:51.762" v="45221" actId="2711"/>
          <ac:spMkLst>
            <pc:docMk/>
            <pc:sldMk cId="3744881274" sldId="274"/>
            <ac:spMk id="9" creationId="{F9962BC8-7F19-1A4D-9D7C-8112EF049307}"/>
          </ac:spMkLst>
        </pc:spChg>
        <pc:spChg chg="add mod">
          <ac:chgData name="MUDONGLIANG" userId="1313195f-680b-48f7-a0b2-438a8902a129" providerId="ADAL" clId="{76074139-EA2B-2D47-9A1F-74C9F87EE378}" dt="2018-08-02T23:09:20.071" v="45241" actId="1076"/>
          <ac:spMkLst>
            <pc:docMk/>
            <pc:sldMk cId="3744881274" sldId="274"/>
            <ac:spMk id="10" creationId="{C71BEAD1-58F5-554D-AF3C-5702788976C9}"/>
          </ac:spMkLst>
        </pc:spChg>
        <pc:spChg chg="mod">
          <ac:chgData name="MUDONGLIANG" userId="1313195f-680b-48f7-a0b2-438a8902a129" providerId="ADAL" clId="{76074139-EA2B-2D47-9A1F-74C9F87EE378}" dt="2018-08-02T23:07:28.421" v="45218" actId="2711"/>
          <ac:spMkLst>
            <pc:docMk/>
            <pc:sldMk cId="3744881274" sldId="274"/>
            <ac:spMk id="11" creationId="{F0A53669-6594-5C4E-B451-FA11290D7228}"/>
          </ac:spMkLst>
        </pc:spChg>
        <pc:spChg chg="mod">
          <ac:chgData name="MUDONGLIANG" userId="1313195f-680b-48f7-a0b2-438a8902a129" providerId="ADAL" clId="{76074139-EA2B-2D47-9A1F-74C9F87EE378}" dt="2018-08-02T23:07:35.467" v="45219" actId="2711"/>
          <ac:spMkLst>
            <pc:docMk/>
            <pc:sldMk cId="3744881274" sldId="274"/>
            <ac:spMk id="12" creationId="{3CDD5F88-57E2-2E4F-9533-9E8E4E93FCAF}"/>
          </ac:spMkLst>
        </pc:spChg>
        <pc:spChg chg="mod">
          <ac:chgData name="MUDONGLIANG" userId="1313195f-680b-48f7-a0b2-438a8902a129" providerId="ADAL" clId="{76074139-EA2B-2D47-9A1F-74C9F87EE378}" dt="2018-08-02T23:07:43.860" v="45220" actId="2711"/>
          <ac:spMkLst>
            <pc:docMk/>
            <pc:sldMk cId="3744881274" sldId="274"/>
            <ac:spMk id="18" creationId="{6448E450-A6CE-7648-8B26-7EA4CC5C7B04}"/>
          </ac:spMkLst>
        </pc:spChg>
        <pc:grpChg chg="mod">
          <ac:chgData name="MUDONGLIANG" userId="1313195f-680b-48f7-a0b2-438a8902a129" providerId="ADAL" clId="{76074139-EA2B-2D47-9A1F-74C9F87EE378}" dt="2018-08-02T23:05:38.584" v="45091" actId="1036"/>
          <ac:grpSpMkLst>
            <pc:docMk/>
            <pc:sldMk cId="3744881274" sldId="274"/>
            <ac:grpSpMk id="13" creationId="{341CE426-7D7B-404C-B9FA-A64CD1E94DAD}"/>
          </ac:grpSpMkLst>
        </pc:grpChg>
        <pc:grpChg chg="mod">
          <ac:chgData name="MUDONGLIANG" userId="1313195f-680b-48f7-a0b2-438a8902a129" providerId="ADAL" clId="{76074139-EA2B-2D47-9A1F-74C9F87EE378}" dt="2018-08-02T23:05:38.584" v="45091" actId="1036"/>
          <ac:grpSpMkLst>
            <pc:docMk/>
            <pc:sldMk cId="3744881274" sldId="274"/>
            <ac:grpSpMk id="14" creationId="{2ED5FA62-1918-9344-B193-42939C9BA070}"/>
          </ac:grpSpMkLst>
        </pc:grpChg>
        <pc:grpChg chg="mod">
          <ac:chgData name="MUDONGLIANG" userId="1313195f-680b-48f7-a0b2-438a8902a129" providerId="ADAL" clId="{76074139-EA2B-2D47-9A1F-74C9F87EE378}" dt="2018-08-02T23:05:38.584" v="45091" actId="1036"/>
          <ac:grpSpMkLst>
            <pc:docMk/>
            <pc:sldMk cId="3744881274" sldId="274"/>
            <ac:grpSpMk id="15" creationId="{5DEE8462-FAA6-6B42-AC6A-656358DCF915}"/>
          </ac:grpSpMkLst>
        </pc:grpChg>
        <pc:grpChg chg="mod">
          <ac:chgData name="MUDONGLIANG" userId="1313195f-680b-48f7-a0b2-438a8902a129" providerId="ADAL" clId="{76074139-EA2B-2D47-9A1F-74C9F87EE378}" dt="2018-08-02T23:05:38.584" v="45091" actId="1036"/>
          <ac:grpSpMkLst>
            <pc:docMk/>
            <pc:sldMk cId="3744881274" sldId="274"/>
            <ac:grpSpMk id="19" creationId="{F6250AE4-DE6A-AF46-B16C-D5A0F6B58FA9}"/>
          </ac:grpSpMkLst>
        </pc:grpChg>
      </pc:sldChg>
      <pc:sldChg chg="add">
        <pc:chgData name="MUDONGLIANG" userId="1313195f-680b-48f7-a0b2-438a8902a129" providerId="ADAL" clId="{76074139-EA2B-2D47-9A1F-74C9F87EE378}" dt="2018-07-30T21:31:58.292" v="24694"/>
        <pc:sldMkLst>
          <pc:docMk/>
          <pc:sldMk cId="3492236403" sldId="276"/>
        </pc:sldMkLst>
      </pc:sldChg>
      <pc:sldChg chg="addSp delSp modSp ord modAnim modNotesTx">
        <pc:chgData name="MUDONGLIANG" userId="1313195f-680b-48f7-a0b2-438a8902a129" providerId="ADAL" clId="{76074139-EA2B-2D47-9A1F-74C9F87EE378}" dt="2018-08-06T16:20:50.358" v="49096" actId="20577"/>
        <pc:sldMkLst>
          <pc:docMk/>
          <pc:sldMk cId="2395609140" sldId="277"/>
        </pc:sldMkLst>
        <pc:spChg chg="mod">
          <ac:chgData name="MUDONGLIANG" userId="1313195f-680b-48f7-a0b2-438a8902a129" providerId="ADAL" clId="{76074139-EA2B-2D47-9A1F-74C9F87EE378}" dt="2018-08-01T21:07:38.331" v="42921" actId="14100"/>
          <ac:spMkLst>
            <pc:docMk/>
            <pc:sldMk cId="2395609140" sldId="277"/>
            <ac:spMk id="2" creationId="{1BE590F3-45AA-F94C-93E5-F045966580C7}"/>
          </ac:spMkLst>
        </pc:spChg>
        <pc:spChg chg="del mod">
          <ac:chgData name="MUDONGLIANG" userId="1313195f-680b-48f7-a0b2-438a8902a129" providerId="ADAL" clId="{76074139-EA2B-2D47-9A1F-74C9F87EE378}" dt="2018-07-31T01:09:50.543" v="27970" actId="478"/>
          <ac:spMkLst>
            <pc:docMk/>
            <pc:sldMk cId="2395609140" sldId="277"/>
            <ac:spMk id="4" creationId="{54328038-F85A-1643-9A51-5FB90B361E3D}"/>
          </ac:spMkLst>
        </pc:spChg>
        <pc:spChg chg="del mod">
          <ac:chgData name="MUDONGLIANG" userId="1313195f-680b-48f7-a0b2-438a8902a129" providerId="ADAL" clId="{76074139-EA2B-2D47-9A1F-74C9F87EE378}" dt="2018-07-31T01:09:51.941" v="27971" actId="478"/>
          <ac:spMkLst>
            <pc:docMk/>
            <pc:sldMk cId="2395609140" sldId="277"/>
            <ac:spMk id="5" creationId="{5552AB64-1256-964B-9275-D70AFACECA42}"/>
          </ac:spMkLst>
        </pc:spChg>
        <pc:spChg chg="add mod">
          <ac:chgData name="MUDONGLIANG" userId="1313195f-680b-48f7-a0b2-438a8902a129" providerId="ADAL" clId="{76074139-EA2B-2D47-9A1F-74C9F87EE378}" dt="2018-07-31T19:56:38.739" v="32747" actId="1036"/>
          <ac:spMkLst>
            <pc:docMk/>
            <pc:sldMk cId="2395609140" sldId="277"/>
            <ac:spMk id="5" creationId="{D669A34F-85CB-244B-9BE2-BB9112D8EDE7}"/>
          </ac:spMkLst>
        </pc:spChg>
        <pc:spChg chg="add mod">
          <ac:chgData name="MUDONGLIANG" userId="1313195f-680b-48f7-a0b2-438a8902a129" providerId="ADAL" clId="{76074139-EA2B-2D47-9A1F-74C9F87EE378}" dt="2018-08-03T21:17:28.765" v="47724" actId="14100"/>
          <ac:spMkLst>
            <pc:docMk/>
            <pc:sldMk cId="2395609140" sldId="277"/>
            <ac:spMk id="6" creationId="{3B02605A-DB52-A94E-8574-1B820EBEA95E}"/>
          </ac:spMkLst>
        </pc:spChg>
        <pc:spChg chg="del mod">
          <ac:chgData name="MUDONGLIANG" userId="1313195f-680b-48f7-a0b2-438a8902a129" providerId="ADAL" clId="{76074139-EA2B-2D47-9A1F-74C9F87EE378}" dt="2018-07-31T01:09:53.335" v="27972" actId="478"/>
          <ac:spMkLst>
            <pc:docMk/>
            <pc:sldMk cId="2395609140" sldId="277"/>
            <ac:spMk id="6" creationId="{44FA8480-CBD4-794C-BC59-9947F49F1B73}"/>
          </ac:spMkLst>
        </pc:spChg>
        <pc:spChg chg="add mod">
          <ac:chgData name="MUDONGLIANG" userId="1313195f-680b-48f7-a0b2-438a8902a129" providerId="ADAL" clId="{76074139-EA2B-2D47-9A1F-74C9F87EE378}" dt="2018-07-26T17:11:54.890" v="20129"/>
          <ac:spMkLst>
            <pc:docMk/>
            <pc:sldMk cId="2395609140" sldId="277"/>
            <ac:spMk id="7" creationId="{9A821F63-4383-474D-A45D-D162F9C4B848}"/>
          </ac:spMkLst>
        </pc:spChg>
        <pc:spChg chg="add del mod">
          <ac:chgData name="MUDONGLIANG" userId="1313195f-680b-48f7-a0b2-438a8902a129" providerId="ADAL" clId="{76074139-EA2B-2D47-9A1F-74C9F87EE378}" dt="2018-07-26T14:48:55.989" v="19435" actId="478"/>
          <ac:spMkLst>
            <pc:docMk/>
            <pc:sldMk cId="2395609140" sldId="277"/>
            <ac:spMk id="7" creationId="{A6ED702C-57D4-7A4B-9CDA-3016C82EABF5}"/>
          </ac:spMkLst>
        </pc:spChg>
        <pc:spChg chg="add del mod">
          <ac:chgData name="MUDONGLIANG" userId="1313195f-680b-48f7-a0b2-438a8902a129" providerId="ADAL" clId="{76074139-EA2B-2D47-9A1F-74C9F87EE378}" dt="2018-07-30T21:12:06.694" v="24510"/>
          <ac:spMkLst>
            <pc:docMk/>
            <pc:sldMk cId="2395609140" sldId="277"/>
            <ac:spMk id="8" creationId="{205FE283-CFCC-3B46-8596-291BE699C687}"/>
          </ac:spMkLst>
        </pc:spChg>
        <pc:spChg chg="add mod">
          <ac:chgData name="MUDONGLIANG" userId="1313195f-680b-48f7-a0b2-438a8902a129" providerId="ADAL" clId="{76074139-EA2B-2D47-9A1F-74C9F87EE378}" dt="2018-08-02T00:49:07.914" v="44388" actId="1076"/>
          <ac:spMkLst>
            <pc:docMk/>
            <pc:sldMk cId="2395609140" sldId="277"/>
            <ac:spMk id="8" creationId="{B848D4AB-0C33-AE4E-BE28-B532B11C2CD6}"/>
          </ac:spMkLst>
        </pc:spChg>
        <pc:spChg chg="add del mod">
          <ac:chgData name="MUDONGLIANG" userId="1313195f-680b-48f7-a0b2-438a8902a129" providerId="ADAL" clId="{76074139-EA2B-2D47-9A1F-74C9F87EE378}" dt="2018-07-31T19:48:45.252" v="32607" actId="478"/>
          <ac:spMkLst>
            <pc:docMk/>
            <pc:sldMk cId="2395609140" sldId="277"/>
            <ac:spMk id="10" creationId="{1F3E3A15-79F8-7F4E-997B-FDB816DCEB40}"/>
          </ac:spMkLst>
        </pc:spChg>
        <pc:spChg chg="add mod">
          <ac:chgData name="MUDONGLIANG" userId="1313195f-680b-48f7-a0b2-438a8902a129" providerId="ADAL" clId="{76074139-EA2B-2D47-9A1F-74C9F87EE378}" dt="2018-07-31T19:42:00.575" v="32576" actId="1035"/>
          <ac:spMkLst>
            <pc:docMk/>
            <pc:sldMk cId="2395609140" sldId="277"/>
            <ac:spMk id="12" creationId="{645382F0-B16F-4548-858C-B0FFFFEB9BF3}"/>
          </ac:spMkLst>
        </pc:spChg>
        <pc:spChg chg="add mod">
          <ac:chgData name="MUDONGLIANG" userId="1313195f-680b-48f7-a0b2-438a8902a129" providerId="ADAL" clId="{76074139-EA2B-2D47-9A1F-74C9F87EE378}" dt="2018-08-03T21:16:23.199" v="47713" actId="1035"/>
          <ac:spMkLst>
            <pc:docMk/>
            <pc:sldMk cId="2395609140" sldId="277"/>
            <ac:spMk id="14" creationId="{7D346F65-D087-CB4B-87E8-8545346D84C0}"/>
          </ac:spMkLst>
        </pc:spChg>
        <pc:spChg chg="add mod">
          <ac:chgData name="MUDONGLIANG" userId="1313195f-680b-48f7-a0b2-438a8902a129" providerId="ADAL" clId="{76074139-EA2B-2D47-9A1F-74C9F87EE378}" dt="2018-08-03T21:17:37.717" v="47725" actId="14100"/>
          <ac:spMkLst>
            <pc:docMk/>
            <pc:sldMk cId="2395609140" sldId="277"/>
            <ac:spMk id="16" creationId="{CA035DFC-67FF-694D-9A47-1FA862155B3A}"/>
          </ac:spMkLst>
        </pc:spChg>
        <pc:graphicFrameChg chg="add mod modGraphic">
          <ac:chgData name="MUDONGLIANG" userId="1313195f-680b-48f7-a0b2-438a8902a129" providerId="ADAL" clId="{76074139-EA2B-2D47-9A1F-74C9F87EE378}" dt="2018-08-03T21:15:24.935" v="47700" actId="20577"/>
          <ac:graphicFrameMkLst>
            <pc:docMk/>
            <pc:sldMk cId="2395609140" sldId="277"/>
            <ac:graphicFrameMk id="4" creationId="{4F138098-01FA-F046-A737-5117AEE35478}"/>
          </ac:graphicFrameMkLst>
        </pc:graphicFrameChg>
        <pc:graphicFrameChg chg="mod modGraphic">
          <ac:chgData name="MUDONGLIANG" userId="1313195f-680b-48f7-a0b2-438a8902a129" providerId="ADAL" clId="{76074139-EA2B-2D47-9A1F-74C9F87EE378}" dt="2018-08-03T21:15:33.792" v="47701" actId="14734"/>
          <ac:graphicFrameMkLst>
            <pc:docMk/>
            <pc:sldMk cId="2395609140" sldId="277"/>
            <ac:graphicFrameMk id="9" creationId="{1DB69A9F-0A73-417B-B9D0-D8375EA396AF}"/>
          </ac:graphicFrameMkLst>
        </pc:graphicFrameChg>
        <pc:graphicFrameChg chg="mod modGraphic">
          <ac:chgData name="MUDONGLIANG" userId="1313195f-680b-48f7-a0b2-438a8902a129" providerId="ADAL" clId="{76074139-EA2B-2D47-9A1F-74C9F87EE378}" dt="2018-08-03T21:14:31.859" v="47660" actId="122"/>
          <ac:graphicFrameMkLst>
            <pc:docMk/>
            <pc:sldMk cId="2395609140" sldId="277"/>
            <ac:graphicFrameMk id="11" creationId="{8B96B127-E722-4E50-AA2E-8D77C5B90289}"/>
          </ac:graphicFrameMkLst>
        </pc:graphicFrameChg>
        <pc:graphicFrameChg chg="mod modGraphic">
          <ac:chgData name="MUDONGLIANG" userId="1313195f-680b-48f7-a0b2-438a8902a129" providerId="ADAL" clId="{76074139-EA2B-2D47-9A1F-74C9F87EE378}" dt="2018-08-03T21:19:41.897" v="47765" actId="2711"/>
          <ac:graphicFrameMkLst>
            <pc:docMk/>
            <pc:sldMk cId="2395609140" sldId="277"/>
            <ac:graphicFrameMk id="13" creationId="{E8F3D0A0-F943-4A2A-9590-965D40B3DD4A}"/>
          </ac:graphicFrameMkLst>
        </pc:graphicFrameChg>
        <pc:graphicFrameChg chg="mod modGraphic">
          <ac:chgData name="MUDONGLIANG" userId="1313195f-680b-48f7-a0b2-438a8902a129" providerId="ADAL" clId="{76074139-EA2B-2D47-9A1F-74C9F87EE378}" dt="2018-08-03T21:19:49.841" v="47767" actId="2711"/>
          <ac:graphicFrameMkLst>
            <pc:docMk/>
            <pc:sldMk cId="2395609140" sldId="277"/>
            <ac:graphicFrameMk id="15" creationId="{89747B20-5E1F-49A9-964F-B7BB004343C2}"/>
          </ac:graphicFrameMkLst>
        </pc:graphicFrameChg>
        <pc:picChg chg="mod">
          <ac:chgData name="MUDONGLIANG" userId="1313195f-680b-48f7-a0b2-438a8902a129" providerId="ADAL" clId="{76074139-EA2B-2D47-9A1F-74C9F87EE378}" dt="2018-07-25T21:55:12.691" v="16464" actId="14100"/>
          <ac:picMkLst>
            <pc:docMk/>
            <pc:sldMk cId="2395609140" sldId="277"/>
            <ac:picMk id="8" creationId="{CBC8310F-D6F0-9145-A7F2-8B5666D399EE}"/>
          </ac:picMkLst>
        </pc:picChg>
      </pc:sldChg>
      <pc:sldChg chg="addSp delSp modSp add del modAnim modNotesTx">
        <pc:chgData name="MUDONGLIANG" userId="1313195f-680b-48f7-a0b2-438a8902a129" providerId="ADAL" clId="{76074139-EA2B-2D47-9A1F-74C9F87EE378}" dt="2018-08-06T16:42:54.501" v="49312" actId="20577"/>
        <pc:sldMkLst>
          <pc:docMk/>
          <pc:sldMk cId="2361836777" sldId="282"/>
        </pc:sldMkLst>
        <pc:spChg chg="mod">
          <ac:chgData name="MUDONGLIANG" userId="1313195f-680b-48f7-a0b2-438a8902a129" providerId="ADAL" clId="{76074139-EA2B-2D47-9A1F-74C9F87EE378}" dt="2018-07-31T01:45:54.647" v="28496" actId="2711"/>
          <ac:spMkLst>
            <pc:docMk/>
            <pc:sldMk cId="2361836777" sldId="282"/>
            <ac:spMk id="2" creationId="{40D2012A-A8DF-924E-B688-BE7B70C35855}"/>
          </ac:spMkLst>
        </pc:spChg>
        <pc:spChg chg="del mod">
          <ac:chgData name="MUDONGLIANG" userId="1313195f-680b-48f7-a0b2-438a8902a129" providerId="ADAL" clId="{76074139-EA2B-2D47-9A1F-74C9F87EE378}" dt="2018-07-26T02:58:47.153" v="19021"/>
          <ac:spMkLst>
            <pc:docMk/>
            <pc:sldMk cId="2361836777" sldId="282"/>
            <ac:spMk id="3" creationId="{5426A3F6-D226-5E42-BA80-7CB083BDE56E}"/>
          </ac:spMkLst>
        </pc:spChg>
        <pc:spChg chg="add mod">
          <ac:chgData name="MUDONGLIANG" userId="1313195f-680b-48f7-a0b2-438a8902a129" providerId="ADAL" clId="{76074139-EA2B-2D47-9A1F-74C9F87EE378}" dt="2018-07-26T17:11:54.890" v="20129"/>
          <ac:spMkLst>
            <pc:docMk/>
            <pc:sldMk cId="2361836777" sldId="282"/>
            <ac:spMk id="3" creationId="{731DA2E2-2A85-1543-AEC1-CB38D0F13023}"/>
          </ac:spMkLst>
        </pc:spChg>
        <pc:spChg chg="mod">
          <ac:chgData name="MUDONGLIANG" userId="1313195f-680b-48f7-a0b2-438a8902a129" providerId="ADAL" clId="{76074139-EA2B-2D47-9A1F-74C9F87EE378}" dt="2018-08-02T17:37:23.984" v="44793" actId="20577"/>
          <ac:spMkLst>
            <pc:docMk/>
            <pc:sldMk cId="2361836777" sldId="282"/>
            <ac:spMk id="4" creationId="{B83E1094-C527-1A42-BE8B-5CB3A70C7B74}"/>
          </ac:spMkLst>
        </pc:spChg>
        <pc:spChg chg="mod">
          <ac:chgData name="MUDONGLIANG" userId="1313195f-680b-48f7-a0b2-438a8902a129" providerId="ADAL" clId="{76074139-EA2B-2D47-9A1F-74C9F87EE378}" dt="2018-07-31T17:48:44.180" v="32295" actId="2711"/>
          <ac:spMkLst>
            <pc:docMk/>
            <pc:sldMk cId="2361836777" sldId="282"/>
            <ac:spMk id="5" creationId="{16351EE0-6CBA-6540-AA87-460F7F6BA37C}"/>
          </ac:spMkLst>
        </pc:spChg>
        <pc:spChg chg="mod">
          <ac:chgData name="MUDONGLIANG" userId="1313195f-680b-48f7-a0b2-438a8902a129" providerId="ADAL" clId="{76074139-EA2B-2D47-9A1F-74C9F87EE378}" dt="2018-07-31T17:48:52.981" v="32296" actId="2711"/>
          <ac:spMkLst>
            <pc:docMk/>
            <pc:sldMk cId="2361836777" sldId="282"/>
            <ac:spMk id="6" creationId="{EAB96BE2-4EFE-4048-A8A6-FE90F9813DD3}"/>
          </ac:spMkLst>
        </pc:spChg>
        <pc:spChg chg="add del mod">
          <ac:chgData name="MUDONGLIANG" userId="1313195f-680b-48f7-a0b2-438a8902a129" providerId="ADAL" clId="{76074139-EA2B-2D47-9A1F-74C9F87EE378}" dt="2018-07-26T02:58:59.988" v="19024" actId="478"/>
          <ac:spMkLst>
            <pc:docMk/>
            <pc:sldMk cId="2361836777" sldId="282"/>
            <ac:spMk id="7" creationId="{A3602631-A610-B94B-A717-4E79F7F4AD28}"/>
          </ac:spMkLst>
        </pc:spChg>
        <pc:spChg chg="add mod">
          <ac:chgData name="MUDONGLIANG" userId="1313195f-680b-48f7-a0b2-438a8902a129" providerId="ADAL" clId="{76074139-EA2B-2D47-9A1F-74C9F87EE378}" dt="2018-08-03T22:17:19.461" v="49019" actId="14100"/>
          <ac:spMkLst>
            <pc:docMk/>
            <pc:sldMk cId="2361836777" sldId="282"/>
            <ac:spMk id="9" creationId="{5FA48AA7-434E-6E40-95C2-4091A1F0EC83}"/>
          </ac:spMkLst>
        </pc:spChg>
      </pc:sldChg>
      <pc:sldChg chg="add">
        <pc:chgData name="MUDONGLIANG" userId="1313195f-680b-48f7-a0b2-438a8902a129" providerId="ADAL" clId="{76074139-EA2B-2D47-9A1F-74C9F87EE378}" dt="2018-07-30T21:10:42.545" v="24458"/>
        <pc:sldMkLst>
          <pc:docMk/>
          <pc:sldMk cId="2625053288" sldId="283"/>
        </pc:sldMkLst>
      </pc:sldChg>
      <pc:sldChg chg="addSp delSp modSp mod ord delAnim modAnim modNotesTx">
        <pc:chgData name="MUDONGLIANG" userId="1313195f-680b-48f7-a0b2-438a8902a129" providerId="ADAL" clId="{76074139-EA2B-2D47-9A1F-74C9F87EE378}" dt="2018-07-30T21:17:44.900" v="24544"/>
        <pc:sldMkLst>
          <pc:docMk/>
          <pc:sldMk cId="368503937" sldId="285"/>
        </pc:sldMkLst>
        <pc:spChg chg="mod">
          <ac:chgData name="MUDONGLIANG" userId="1313195f-680b-48f7-a0b2-438a8902a129" providerId="ADAL" clId="{76074139-EA2B-2D47-9A1F-74C9F87EE378}" dt="2018-07-27T19:33:17.899" v="22384" actId="20577"/>
          <ac:spMkLst>
            <pc:docMk/>
            <pc:sldMk cId="368503937" sldId="285"/>
            <ac:spMk id="2" creationId="{954A3A0D-DBD6-4079-BBC6-BF89E6CEE5AD}"/>
          </ac:spMkLst>
        </pc:spChg>
        <pc:spChg chg="mod">
          <ac:chgData name="MUDONGLIANG" userId="1313195f-680b-48f7-a0b2-438a8902a129" providerId="ADAL" clId="{76074139-EA2B-2D47-9A1F-74C9F87EE378}" dt="2018-07-26T15:51:40.076" v="19988" actId="1076"/>
          <ac:spMkLst>
            <pc:docMk/>
            <pc:sldMk cId="368503937" sldId="285"/>
            <ac:spMk id="3" creationId="{F7E3E3FE-74E0-4B2A-B97F-550D6651FA65}"/>
          </ac:spMkLst>
        </pc:spChg>
        <pc:spChg chg="add mod">
          <ac:chgData name="MUDONGLIANG" userId="1313195f-680b-48f7-a0b2-438a8902a129" providerId="ADAL" clId="{76074139-EA2B-2D47-9A1F-74C9F87EE378}" dt="2018-07-27T20:15:53.704" v="23032" actId="207"/>
          <ac:spMkLst>
            <pc:docMk/>
            <pc:sldMk cId="368503937" sldId="285"/>
            <ac:spMk id="4" creationId="{1FFE48C1-4377-C941-B63C-03B6CFA50AAA}"/>
          </ac:spMkLst>
        </pc:spChg>
        <pc:spChg chg="add del mod">
          <ac:chgData name="MUDONGLIANG" userId="1313195f-680b-48f7-a0b2-438a8902a129" providerId="ADAL" clId="{76074139-EA2B-2D47-9A1F-74C9F87EE378}" dt="2018-07-19T18:52:17.537" v="2913"/>
          <ac:spMkLst>
            <pc:docMk/>
            <pc:sldMk cId="368503937" sldId="285"/>
            <ac:spMk id="4" creationId="{CAC8BDFE-01A4-5749-A02B-9C28621D8AA5}"/>
          </ac:spMkLst>
        </pc:spChg>
        <pc:spChg chg="add mod">
          <ac:chgData name="MUDONGLIANG" userId="1313195f-680b-48f7-a0b2-438a8902a129" providerId="ADAL" clId="{76074139-EA2B-2D47-9A1F-74C9F87EE378}" dt="2018-07-26T17:11:54.890" v="20129"/>
          <ac:spMkLst>
            <pc:docMk/>
            <pc:sldMk cId="368503937" sldId="285"/>
            <ac:spMk id="5" creationId="{1696481F-3EFD-2E44-BF4D-B6AF49C72CBC}"/>
          </ac:spMkLst>
        </pc:spChg>
        <pc:spChg chg="add del mod">
          <ac:chgData name="MUDONGLIANG" userId="1313195f-680b-48f7-a0b2-438a8902a129" providerId="ADAL" clId="{76074139-EA2B-2D47-9A1F-74C9F87EE378}" dt="2018-07-20T17:24:12.249" v="5762" actId="478"/>
          <ac:spMkLst>
            <pc:docMk/>
            <pc:sldMk cId="368503937" sldId="285"/>
            <ac:spMk id="5" creationId="{55A74F35-56F1-7449-96E8-8441744A8415}"/>
          </ac:spMkLst>
        </pc:spChg>
        <pc:spChg chg="add del mod">
          <ac:chgData name="MUDONGLIANG" userId="1313195f-680b-48f7-a0b2-438a8902a129" providerId="ADAL" clId="{76074139-EA2B-2D47-9A1F-74C9F87EE378}" dt="2018-07-20T17:25:31.958" v="5767" actId="478"/>
          <ac:spMkLst>
            <pc:docMk/>
            <pc:sldMk cId="368503937" sldId="285"/>
            <ac:spMk id="6" creationId="{A5B082A6-8276-2049-821F-21FCAC0949E9}"/>
          </ac:spMkLst>
        </pc:spChg>
        <pc:spChg chg="add del">
          <ac:chgData name="MUDONGLIANG" userId="1313195f-680b-48f7-a0b2-438a8902a129" providerId="ADAL" clId="{76074139-EA2B-2D47-9A1F-74C9F87EE378}" dt="2018-07-20T17:24:48.063" v="5766"/>
          <ac:spMkLst>
            <pc:docMk/>
            <pc:sldMk cId="368503937" sldId="285"/>
            <ac:spMk id="7" creationId="{BD40DBD9-A8F6-E44E-B163-E7181918AC0D}"/>
          </ac:spMkLst>
        </pc:spChg>
        <pc:spChg chg="add del">
          <ac:chgData name="MUDONGLIANG" userId="1313195f-680b-48f7-a0b2-438a8902a129" providerId="ADAL" clId="{76074139-EA2B-2D47-9A1F-74C9F87EE378}" dt="2018-07-20T17:29:08.506" v="5818"/>
          <ac:spMkLst>
            <pc:docMk/>
            <pc:sldMk cId="368503937" sldId="285"/>
            <ac:spMk id="9" creationId="{1B74A20A-EB15-EB46-BB2E-41A798C14A34}"/>
          </ac:spMkLst>
        </pc:spChg>
        <pc:spChg chg="del mod">
          <ac:chgData name="MUDONGLIANG" userId="1313195f-680b-48f7-a0b2-438a8902a129" providerId="ADAL" clId="{76074139-EA2B-2D47-9A1F-74C9F87EE378}" dt="2018-07-25T21:59:48.702" v="16496" actId="478"/>
          <ac:spMkLst>
            <pc:docMk/>
            <pc:sldMk cId="368503937" sldId="285"/>
            <ac:spMk id="10" creationId="{1247B2CC-E53C-4604-A2ED-99ACD2D0DE00}"/>
          </ac:spMkLst>
        </pc:spChg>
        <pc:spChg chg="add del mod">
          <ac:chgData name="MUDONGLIANG" userId="1313195f-680b-48f7-a0b2-438a8902a129" providerId="ADAL" clId="{76074139-EA2B-2D47-9A1F-74C9F87EE378}" dt="2018-07-20T17:35:28.453" v="5878" actId="478"/>
          <ac:spMkLst>
            <pc:docMk/>
            <pc:sldMk cId="368503937" sldId="285"/>
            <ac:spMk id="11" creationId="{2D7815C8-21B1-904E-97F5-88C5E01B07B9}"/>
          </ac:spMkLst>
        </pc:spChg>
        <pc:spChg chg="add del mod">
          <ac:chgData name="MUDONGLIANG" userId="1313195f-680b-48f7-a0b2-438a8902a129" providerId="ADAL" clId="{76074139-EA2B-2D47-9A1F-74C9F87EE378}" dt="2018-07-20T17:35:24.013" v="5877" actId="478"/>
          <ac:spMkLst>
            <pc:docMk/>
            <pc:sldMk cId="368503937" sldId="285"/>
            <ac:spMk id="12" creationId="{D7E08E1D-6E9F-574A-9C2D-E104DE6E6293}"/>
          </ac:spMkLst>
        </pc:spChg>
        <pc:spChg chg="add del mod">
          <ac:chgData name="MUDONGLIANG" userId="1313195f-680b-48f7-a0b2-438a8902a129" providerId="ADAL" clId="{76074139-EA2B-2D47-9A1F-74C9F87EE378}" dt="2018-07-27T20:15:28.611" v="23028" actId="478"/>
          <ac:spMkLst>
            <pc:docMk/>
            <pc:sldMk cId="368503937" sldId="285"/>
            <ac:spMk id="15" creationId="{ED0A58EB-E35F-3A4C-8035-70F3E160E17A}"/>
          </ac:spMkLst>
        </pc:spChg>
        <pc:graphicFrameChg chg="add mod">
          <ac:chgData name="MUDONGLIANG" userId="1313195f-680b-48f7-a0b2-438a8902a129" providerId="ADAL" clId="{76074139-EA2B-2D47-9A1F-74C9F87EE378}" dt="2018-07-27T22:41:35.114" v="23393"/>
          <ac:graphicFrameMkLst>
            <pc:docMk/>
            <pc:sldMk cId="368503937" sldId="285"/>
            <ac:graphicFrameMk id="13" creationId="{3B7842E7-6310-8D43-B590-86F39464F2FE}"/>
          </ac:graphicFrameMkLst>
        </pc:graphicFrameChg>
        <pc:graphicFrameChg chg="add mod modGraphic">
          <ac:chgData name="MUDONGLIANG" userId="1313195f-680b-48f7-a0b2-438a8902a129" providerId="ADAL" clId="{76074139-EA2B-2D47-9A1F-74C9F87EE378}" dt="2018-07-27T20:15:39.180" v="23030"/>
          <ac:graphicFrameMkLst>
            <pc:docMk/>
            <pc:sldMk cId="368503937" sldId="285"/>
            <ac:graphicFrameMk id="14" creationId="{81B4620D-AE77-424C-B13A-BE6E2ABB1826}"/>
          </ac:graphicFrameMkLst>
        </pc:graphicFrameChg>
        <pc:picChg chg="del mod">
          <ac:chgData name="MUDONGLIANG" userId="1313195f-680b-48f7-a0b2-438a8902a129" providerId="ADAL" clId="{76074139-EA2B-2D47-9A1F-74C9F87EE378}" dt="2018-07-20T17:24:02.874" v="5760" actId="478"/>
          <ac:picMkLst>
            <pc:docMk/>
            <pc:sldMk cId="368503937" sldId="285"/>
            <ac:picMk id="8" creationId="{B38EB181-C404-4C78-B1FB-CC7FB798C554}"/>
          </ac:picMkLst>
        </pc:picChg>
      </pc:sldChg>
      <pc:sldChg chg="addSp delSp modSp ord addAnim delAnim modAnim modNotesTx">
        <pc:chgData name="MUDONGLIANG" userId="1313195f-680b-48f7-a0b2-438a8902a129" providerId="ADAL" clId="{76074139-EA2B-2D47-9A1F-74C9F87EE378}" dt="2018-07-29T20:37:58.474" v="24203" actId="255"/>
        <pc:sldMkLst>
          <pc:docMk/>
          <pc:sldMk cId="273865474" sldId="286"/>
        </pc:sldMkLst>
        <pc:spChg chg="mod">
          <ac:chgData name="MUDONGLIANG" userId="1313195f-680b-48f7-a0b2-438a8902a129" providerId="ADAL" clId="{76074139-EA2B-2D47-9A1F-74C9F87EE378}" dt="2018-07-29T20:34:40.517" v="24137" actId="20577"/>
          <ac:spMkLst>
            <pc:docMk/>
            <pc:sldMk cId="273865474" sldId="286"/>
            <ac:spMk id="2" creationId="{66B76B31-6EE7-9C45-A32B-ACEAB4638FCF}"/>
          </ac:spMkLst>
        </pc:spChg>
        <pc:spChg chg="add del mod">
          <ac:chgData name="MUDONGLIANG" userId="1313195f-680b-48f7-a0b2-438a8902a129" providerId="ADAL" clId="{76074139-EA2B-2D47-9A1F-74C9F87EE378}" dt="2018-07-23T21:42:07.803" v="11442" actId="478"/>
          <ac:spMkLst>
            <pc:docMk/>
            <pc:sldMk cId="273865474" sldId="286"/>
            <ac:spMk id="4" creationId="{3FED48EB-8B0E-0E4A-A952-7EA1A94BFD52}"/>
          </ac:spMkLst>
        </pc:spChg>
        <pc:spChg chg="add mod">
          <ac:chgData name="MUDONGLIANG" userId="1313195f-680b-48f7-a0b2-438a8902a129" providerId="ADAL" clId="{76074139-EA2B-2D47-9A1F-74C9F87EE378}" dt="2018-07-26T17:11:54.890" v="20129"/>
          <ac:spMkLst>
            <pc:docMk/>
            <pc:sldMk cId="273865474" sldId="286"/>
            <ac:spMk id="4" creationId="{F1ACC565-6D1D-3146-97D0-5FF45333BB6E}"/>
          </ac:spMkLst>
        </pc:spChg>
        <pc:spChg chg="add del mod">
          <ac:chgData name="MUDONGLIANG" userId="1313195f-680b-48f7-a0b2-438a8902a129" providerId="ADAL" clId="{76074139-EA2B-2D47-9A1F-74C9F87EE378}" dt="2018-07-20T18:33:10.567" v="7033" actId="478"/>
          <ac:spMkLst>
            <pc:docMk/>
            <pc:sldMk cId="273865474" sldId="286"/>
            <ac:spMk id="5" creationId="{524FE0AF-2057-314D-9D59-644A129C94AE}"/>
          </ac:spMkLst>
        </pc:spChg>
        <pc:spChg chg="add del mod">
          <ac:chgData name="MUDONGLIANG" userId="1313195f-680b-48f7-a0b2-438a8902a129" providerId="ADAL" clId="{76074139-EA2B-2D47-9A1F-74C9F87EE378}" dt="2018-07-19T18:52:26.357" v="2924"/>
          <ac:spMkLst>
            <pc:docMk/>
            <pc:sldMk cId="273865474" sldId="286"/>
            <ac:spMk id="5" creationId="{BA19EAAF-033A-4E45-8577-81EDE4ED9989}"/>
          </ac:spMkLst>
        </pc:spChg>
        <pc:spChg chg="add del mod">
          <ac:chgData name="MUDONGLIANG" userId="1313195f-680b-48f7-a0b2-438a8902a129" providerId="ADAL" clId="{76074139-EA2B-2D47-9A1F-74C9F87EE378}" dt="2018-07-29T20:34:46.842" v="24139" actId="478"/>
          <ac:spMkLst>
            <pc:docMk/>
            <pc:sldMk cId="273865474" sldId="286"/>
            <ac:spMk id="7" creationId="{5D191196-A559-9B46-A28C-643F6EACE0FF}"/>
          </ac:spMkLst>
        </pc:spChg>
        <pc:spChg chg="add mod">
          <ac:chgData name="MUDONGLIANG" userId="1313195f-680b-48f7-a0b2-438a8902a129" providerId="ADAL" clId="{76074139-EA2B-2D47-9A1F-74C9F87EE378}" dt="2018-07-29T20:37:50.122" v="24202" actId="255"/>
          <ac:spMkLst>
            <pc:docMk/>
            <pc:sldMk cId="273865474" sldId="286"/>
            <ac:spMk id="9" creationId="{80CAE494-E2D4-A447-AF29-39BABE304C1B}"/>
          </ac:spMkLst>
        </pc:spChg>
        <pc:spChg chg="add mod">
          <ac:chgData name="MUDONGLIANG" userId="1313195f-680b-48f7-a0b2-438a8902a129" providerId="ADAL" clId="{76074139-EA2B-2D47-9A1F-74C9F87EE378}" dt="2018-07-29T20:37:58.474" v="24203" actId="255"/>
          <ac:spMkLst>
            <pc:docMk/>
            <pc:sldMk cId="273865474" sldId="286"/>
            <ac:spMk id="10" creationId="{DEB31CDA-91F3-5E44-92CF-520CBF57126C}"/>
          </ac:spMkLst>
        </pc:spChg>
        <pc:spChg chg="add mod">
          <ac:chgData name="MUDONGLIANG" userId="1313195f-680b-48f7-a0b2-438a8902a129" providerId="ADAL" clId="{76074139-EA2B-2D47-9A1F-74C9F87EE378}" dt="2018-07-29T20:37:42.826" v="24201" actId="255"/>
          <ac:spMkLst>
            <pc:docMk/>
            <pc:sldMk cId="273865474" sldId="286"/>
            <ac:spMk id="11" creationId="{4E52A84F-85C5-7143-81B2-11A8C4CAEB4F}"/>
          </ac:spMkLst>
        </pc:spChg>
        <pc:spChg chg="add del mod">
          <ac:chgData name="MUDONGLIANG" userId="1313195f-680b-48f7-a0b2-438a8902a129" providerId="ADAL" clId="{76074139-EA2B-2D47-9A1F-74C9F87EE378}" dt="2018-07-29T20:35:07.972" v="24144" actId="478"/>
          <ac:spMkLst>
            <pc:docMk/>
            <pc:sldMk cId="273865474" sldId="286"/>
            <ac:spMk id="12" creationId="{1EE3AF2F-7710-C741-928F-42E4BE87A04C}"/>
          </ac:spMkLst>
        </pc:spChg>
        <pc:spChg chg="add del mod">
          <ac:chgData name="MUDONGLIANG" userId="1313195f-680b-48f7-a0b2-438a8902a129" providerId="ADAL" clId="{76074139-EA2B-2D47-9A1F-74C9F87EE378}" dt="2018-07-23T21:43:55.532" v="11454" actId="478"/>
          <ac:spMkLst>
            <pc:docMk/>
            <pc:sldMk cId="273865474" sldId="286"/>
            <ac:spMk id="13" creationId="{679D5BDE-AB64-3C4F-A3B1-39321DCBF48B}"/>
          </ac:spMkLst>
        </pc:spChg>
        <pc:graphicFrameChg chg="del mod">
          <ac:chgData name="MUDONGLIANG" userId="1313195f-680b-48f7-a0b2-438a8902a129" providerId="ADAL" clId="{76074139-EA2B-2D47-9A1F-74C9F87EE378}" dt="2018-07-20T18:29:24.111" v="6984"/>
          <ac:graphicFrameMkLst>
            <pc:docMk/>
            <pc:sldMk cId="273865474" sldId="286"/>
            <ac:graphicFrameMk id="4" creationId="{D0AAD636-8FAB-4778-83EA-DC05E178B199}"/>
          </ac:graphicFrameMkLst>
        </pc:graphicFrameChg>
        <pc:graphicFrameChg chg="add del mod modGraphic">
          <ac:chgData name="MUDONGLIANG" userId="1313195f-680b-48f7-a0b2-438a8902a129" providerId="ADAL" clId="{76074139-EA2B-2D47-9A1F-74C9F87EE378}" dt="2018-07-29T20:34:43.411" v="24138" actId="478"/>
          <ac:graphicFrameMkLst>
            <pc:docMk/>
            <pc:sldMk cId="273865474" sldId="286"/>
            <ac:graphicFrameMk id="6" creationId="{F9C12B80-041F-D84B-80C1-76540B4320FE}"/>
          </ac:graphicFrameMkLst>
        </pc:graphicFrameChg>
        <pc:graphicFrameChg chg="add del mod modGraphic">
          <ac:chgData name="MUDONGLIANG" userId="1313195f-680b-48f7-a0b2-438a8902a129" providerId="ADAL" clId="{76074139-EA2B-2D47-9A1F-74C9F87EE378}" dt="2018-07-23T21:42:05.632" v="11441" actId="478"/>
          <ac:graphicFrameMkLst>
            <pc:docMk/>
            <pc:sldMk cId="273865474" sldId="286"/>
            <ac:graphicFrameMk id="8" creationId="{EE7D4596-2DFD-564C-BA51-93D6C30EFA2E}"/>
          </ac:graphicFrameMkLst>
        </pc:graphicFrameChg>
      </pc:sldChg>
      <pc:sldChg chg="addSp delSp modSp add ord delAnim modAnim modNotesTx">
        <pc:chgData name="MUDONGLIANG" userId="1313195f-680b-48f7-a0b2-438a8902a129" providerId="ADAL" clId="{76074139-EA2B-2D47-9A1F-74C9F87EE378}" dt="2018-08-03T21:11:18.522" v="47590"/>
        <pc:sldMkLst>
          <pc:docMk/>
          <pc:sldMk cId="2636611786" sldId="290"/>
        </pc:sldMkLst>
        <pc:spChg chg="mod">
          <ac:chgData name="MUDONGLIANG" userId="1313195f-680b-48f7-a0b2-438a8902a129" providerId="ADAL" clId="{76074139-EA2B-2D47-9A1F-74C9F87EE378}" dt="2018-08-03T20:16:45.247" v="47385" actId="1076"/>
          <ac:spMkLst>
            <pc:docMk/>
            <pc:sldMk cId="2636611786" sldId="290"/>
            <ac:spMk id="2" creationId="{78516680-4AD2-44FA-9AFA-1DC921EE3C52}"/>
          </ac:spMkLst>
        </pc:spChg>
        <pc:spChg chg="add del mod">
          <ac:chgData name="MUDONGLIANG" userId="1313195f-680b-48f7-a0b2-438a8902a129" providerId="ADAL" clId="{76074139-EA2B-2D47-9A1F-74C9F87EE378}" dt="2018-07-25T21:23:51.975" v="16048" actId="478"/>
          <ac:spMkLst>
            <pc:docMk/>
            <pc:sldMk cId="2636611786" sldId="290"/>
            <ac:spMk id="5" creationId="{306B0E38-44E7-EC4A-9905-E366480628E4}"/>
          </ac:spMkLst>
        </pc:spChg>
        <pc:spChg chg="add mod">
          <ac:chgData name="MUDONGLIANG" userId="1313195f-680b-48f7-a0b2-438a8902a129" providerId="ADAL" clId="{76074139-EA2B-2D47-9A1F-74C9F87EE378}" dt="2018-07-26T17:11:54.890" v="20129"/>
          <ac:spMkLst>
            <pc:docMk/>
            <pc:sldMk cId="2636611786" sldId="290"/>
            <ac:spMk id="5" creationId="{D94AE217-B002-064D-930E-50B992DD8A6A}"/>
          </ac:spMkLst>
        </pc:spChg>
        <pc:spChg chg="del mod">
          <ac:chgData name="MUDONGLIANG" userId="1313195f-680b-48f7-a0b2-438a8902a129" providerId="ADAL" clId="{76074139-EA2B-2D47-9A1F-74C9F87EE378}" dt="2018-07-25T21:24:58.684" v="16060" actId="478"/>
          <ac:spMkLst>
            <pc:docMk/>
            <pc:sldMk cId="2636611786" sldId="290"/>
            <ac:spMk id="6" creationId="{F4C01E6B-B600-6B4D-A8F9-CD4C69187F5C}"/>
          </ac:spMkLst>
        </pc:spChg>
        <pc:spChg chg="del mod">
          <ac:chgData name="MUDONGLIANG" userId="1313195f-680b-48f7-a0b2-438a8902a129" providerId="ADAL" clId="{76074139-EA2B-2D47-9A1F-74C9F87EE378}" dt="2018-07-25T21:24:58.684" v="16060" actId="478"/>
          <ac:spMkLst>
            <pc:docMk/>
            <pc:sldMk cId="2636611786" sldId="290"/>
            <ac:spMk id="7" creationId="{1CC31C9E-1642-7B4F-8DE6-02FAD136CEC3}"/>
          </ac:spMkLst>
        </pc:spChg>
        <pc:spChg chg="del mod">
          <ac:chgData name="MUDONGLIANG" userId="1313195f-680b-48f7-a0b2-438a8902a129" providerId="ADAL" clId="{76074139-EA2B-2D47-9A1F-74C9F87EE378}" dt="2018-07-25T21:24:58.684" v="16060" actId="478"/>
          <ac:spMkLst>
            <pc:docMk/>
            <pc:sldMk cId="2636611786" sldId="290"/>
            <ac:spMk id="9" creationId="{F50C2230-8415-ED40-BD7A-32AF21D54B4F}"/>
          </ac:spMkLst>
        </pc:spChg>
        <pc:spChg chg="add mod">
          <ac:chgData name="MUDONGLIANG" userId="1313195f-680b-48f7-a0b2-438a8902a129" providerId="ADAL" clId="{76074139-EA2B-2D47-9A1F-74C9F87EE378}" dt="2018-08-03T21:01:51.342" v="47568" actId="14100"/>
          <ac:spMkLst>
            <pc:docMk/>
            <pc:sldMk cId="2636611786" sldId="290"/>
            <ac:spMk id="10" creationId="{9A7505DA-D4F8-D548-8A65-02A72CD309AE}"/>
          </ac:spMkLst>
        </pc:spChg>
        <pc:spChg chg="del mod">
          <ac:chgData name="MUDONGLIANG" userId="1313195f-680b-48f7-a0b2-438a8902a129" providerId="ADAL" clId="{76074139-EA2B-2D47-9A1F-74C9F87EE378}" dt="2018-07-25T21:24:58.684" v="16060" actId="478"/>
          <ac:spMkLst>
            <pc:docMk/>
            <pc:sldMk cId="2636611786" sldId="290"/>
            <ac:spMk id="10" creationId="{B3889B61-511B-6044-A56B-43986C7436D4}"/>
          </ac:spMkLst>
        </pc:spChg>
        <pc:spChg chg="del mod topLvl">
          <ac:chgData name="MUDONGLIANG" userId="1313195f-680b-48f7-a0b2-438a8902a129" providerId="ADAL" clId="{76074139-EA2B-2D47-9A1F-74C9F87EE378}" dt="2018-07-25T21:24:58.684" v="16060" actId="478"/>
          <ac:spMkLst>
            <pc:docMk/>
            <pc:sldMk cId="2636611786" sldId="290"/>
            <ac:spMk id="11" creationId="{0EA302E7-DCEF-3842-9908-16F1DA2FF63A}"/>
          </ac:spMkLst>
        </pc:spChg>
        <pc:spChg chg="add mod">
          <ac:chgData name="MUDONGLIANG" userId="1313195f-680b-48f7-a0b2-438a8902a129" providerId="ADAL" clId="{76074139-EA2B-2D47-9A1F-74C9F87EE378}" dt="2018-08-03T21:10:52.882" v="47587" actId="1076"/>
          <ac:spMkLst>
            <pc:docMk/>
            <pc:sldMk cId="2636611786" sldId="290"/>
            <ac:spMk id="11" creationId="{F96D2BF8-558B-3D47-8E20-F8D7A1D84420}"/>
          </ac:spMkLst>
        </pc:spChg>
        <pc:spChg chg="add del mod">
          <ac:chgData name="MUDONGLIANG" userId="1313195f-680b-48f7-a0b2-438a8902a129" providerId="ADAL" clId="{76074139-EA2B-2D47-9A1F-74C9F87EE378}" dt="2018-07-25T21:24:14.173" v="16050" actId="11529"/>
          <ac:spMkLst>
            <pc:docMk/>
            <pc:sldMk cId="2636611786" sldId="290"/>
            <ac:spMk id="17" creationId="{045A17AC-B611-C64E-B425-30E6E45396A4}"/>
          </ac:spMkLst>
        </pc:spChg>
        <pc:spChg chg="del mod topLvl">
          <ac:chgData name="MUDONGLIANG" userId="1313195f-680b-48f7-a0b2-438a8902a129" providerId="ADAL" clId="{76074139-EA2B-2D47-9A1F-74C9F87EE378}" dt="2018-07-31T00:00:51.046" v="26678" actId="478"/>
          <ac:spMkLst>
            <pc:docMk/>
            <pc:sldMk cId="2636611786" sldId="290"/>
            <ac:spMk id="17" creationId="{B5490C6B-3C39-47DD-8791-45FFF9C80FF2}"/>
          </ac:spMkLst>
        </pc:spChg>
        <pc:spChg chg="add del mod">
          <ac:chgData name="MUDONGLIANG" userId="1313195f-680b-48f7-a0b2-438a8902a129" providerId="ADAL" clId="{76074139-EA2B-2D47-9A1F-74C9F87EE378}" dt="2018-07-30T23:59:37.729" v="26671" actId="478"/>
          <ac:spMkLst>
            <pc:docMk/>
            <pc:sldMk cId="2636611786" sldId="290"/>
            <ac:spMk id="18" creationId="{7CFF18F2-DCE0-224F-A421-43BD7287BA26}"/>
          </ac:spMkLst>
        </pc:spChg>
        <pc:spChg chg="add del mod">
          <ac:chgData name="MUDONGLIANG" userId="1313195f-680b-48f7-a0b2-438a8902a129" providerId="ADAL" clId="{76074139-EA2B-2D47-9A1F-74C9F87EE378}" dt="2018-07-26T14:53:21.940" v="19468" actId="478"/>
          <ac:spMkLst>
            <pc:docMk/>
            <pc:sldMk cId="2636611786" sldId="290"/>
            <ac:spMk id="19" creationId="{9FBD0F46-1AFC-1248-908B-8F7BD1C46DDA}"/>
          </ac:spMkLst>
        </pc:spChg>
        <pc:spChg chg="add del mod">
          <ac:chgData name="MUDONGLIANG" userId="1313195f-680b-48f7-a0b2-438a8902a129" providerId="ADAL" clId="{76074139-EA2B-2D47-9A1F-74C9F87EE378}" dt="2018-07-26T14:53:21.940" v="19468" actId="478"/>
          <ac:spMkLst>
            <pc:docMk/>
            <pc:sldMk cId="2636611786" sldId="290"/>
            <ac:spMk id="20" creationId="{5E38B1F0-236F-0C46-BC57-59D5F8459386}"/>
          </ac:spMkLst>
        </pc:spChg>
        <pc:spChg chg="add del mod topLvl">
          <ac:chgData name="MUDONGLIANG" userId="1313195f-680b-48f7-a0b2-438a8902a129" providerId="ADAL" clId="{76074139-EA2B-2D47-9A1F-74C9F87EE378}" dt="2018-07-31T00:01:15.117" v="26685" actId="478"/>
          <ac:spMkLst>
            <pc:docMk/>
            <pc:sldMk cId="2636611786" sldId="290"/>
            <ac:spMk id="21" creationId="{055698A9-E9A9-8341-929F-152380A6A3F7}"/>
          </ac:spMkLst>
        </pc:spChg>
        <pc:spChg chg="add del mod">
          <ac:chgData name="MUDONGLIANG" userId="1313195f-680b-48f7-a0b2-438a8902a129" providerId="ADAL" clId="{76074139-EA2B-2D47-9A1F-74C9F87EE378}" dt="2018-07-26T14:53:21.940" v="19468" actId="478"/>
          <ac:spMkLst>
            <pc:docMk/>
            <pc:sldMk cId="2636611786" sldId="290"/>
            <ac:spMk id="21" creationId="{18A83FDB-7494-0742-8E57-F90D295AD140}"/>
          </ac:spMkLst>
        </pc:spChg>
        <pc:spChg chg="add del mod">
          <ac:chgData name="MUDONGLIANG" userId="1313195f-680b-48f7-a0b2-438a8902a129" providerId="ADAL" clId="{76074139-EA2B-2D47-9A1F-74C9F87EE378}" dt="2018-07-26T14:53:21.940" v="19468" actId="478"/>
          <ac:spMkLst>
            <pc:docMk/>
            <pc:sldMk cId="2636611786" sldId="290"/>
            <ac:spMk id="22" creationId="{12B734B1-5F8A-9C44-81BD-B1B485B758F7}"/>
          </ac:spMkLst>
        </pc:spChg>
        <pc:spChg chg="add del">
          <ac:chgData name="MUDONGLIANG" userId="1313195f-680b-48f7-a0b2-438a8902a129" providerId="ADAL" clId="{76074139-EA2B-2D47-9A1F-74C9F87EE378}" dt="2018-07-31T00:00:08.920" v="26674" actId="478"/>
          <ac:spMkLst>
            <pc:docMk/>
            <pc:sldMk cId="2636611786" sldId="290"/>
            <ac:spMk id="22" creationId="{4D359D3B-C892-7549-94DD-391E83834F9A}"/>
          </ac:spMkLst>
        </pc:spChg>
        <pc:spChg chg="add del">
          <ac:chgData name="MUDONGLIANG" userId="1313195f-680b-48f7-a0b2-438a8902a129" providerId="ADAL" clId="{76074139-EA2B-2D47-9A1F-74C9F87EE378}" dt="2018-07-31T00:00:03.424" v="26673" actId="478"/>
          <ac:spMkLst>
            <pc:docMk/>
            <pc:sldMk cId="2636611786" sldId="290"/>
            <ac:spMk id="23" creationId="{3FB30EF7-A87A-F140-BB4B-BE0A5515E2F0}"/>
          </ac:spMkLst>
        </pc:spChg>
        <pc:spChg chg="add mod">
          <ac:chgData name="MUDONGLIANG" userId="1313195f-680b-48f7-a0b2-438a8902a129" providerId="ADAL" clId="{76074139-EA2B-2D47-9A1F-74C9F87EE378}" dt="2018-08-03T20:15:21.522" v="47360" actId="1076"/>
          <ac:spMkLst>
            <pc:docMk/>
            <pc:sldMk cId="2636611786" sldId="290"/>
            <ac:spMk id="23" creationId="{BAF3243B-B603-D44D-A267-3D26D45B9998}"/>
          </ac:spMkLst>
        </pc:spChg>
        <pc:spChg chg="add del">
          <ac:chgData name="MUDONGLIANG" userId="1313195f-680b-48f7-a0b2-438a8902a129" providerId="ADAL" clId="{76074139-EA2B-2D47-9A1F-74C9F87EE378}" dt="2018-07-31T00:00:03.424" v="26673" actId="478"/>
          <ac:spMkLst>
            <pc:docMk/>
            <pc:sldMk cId="2636611786" sldId="290"/>
            <ac:spMk id="24" creationId="{8764A6CE-7478-9641-A95E-10DB6A17F292}"/>
          </ac:spMkLst>
        </pc:spChg>
        <pc:spChg chg="add del">
          <ac:chgData name="MUDONGLIANG" userId="1313195f-680b-48f7-a0b2-438a8902a129" providerId="ADAL" clId="{76074139-EA2B-2D47-9A1F-74C9F87EE378}" dt="2018-07-31T00:00:03.424" v="26673" actId="478"/>
          <ac:spMkLst>
            <pc:docMk/>
            <pc:sldMk cId="2636611786" sldId="290"/>
            <ac:spMk id="25" creationId="{6AB019CE-E1A9-A548-A50B-5F88D4A26C05}"/>
          </ac:spMkLst>
        </pc:spChg>
        <pc:spChg chg="add del mod">
          <ac:chgData name="MUDONGLIANG" userId="1313195f-680b-48f7-a0b2-438a8902a129" providerId="ADAL" clId="{76074139-EA2B-2D47-9A1F-74C9F87EE378}" dt="2018-08-03T20:13:48.103" v="47337"/>
          <ac:spMkLst>
            <pc:docMk/>
            <pc:sldMk cId="2636611786" sldId="290"/>
            <ac:spMk id="26" creationId="{8AE0AC12-4578-C148-9786-6C0F9E17819A}"/>
          </ac:spMkLst>
        </pc:spChg>
        <pc:spChg chg="add del">
          <ac:chgData name="MUDONGLIANG" userId="1313195f-680b-48f7-a0b2-438a8902a129" providerId="ADAL" clId="{76074139-EA2B-2D47-9A1F-74C9F87EE378}" dt="2018-07-31T00:00:03.424" v="26673" actId="478"/>
          <ac:spMkLst>
            <pc:docMk/>
            <pc:sldMk cId="2636611786" sldId="290"/>
            <ac:spMk id="26" creationId="{AF438AD5-9A26-F541-8561-372BF2B64840}"/>
          </ac:spMkLst>
        </pc:spChg>
        <pc:spChg chg="del mod">
          <ac:chgData name="MUDONGLIANG" userId="1313195f-680b-48f7-a0b2-438a8902a129" providerId="ADAL" clId="{76074139-EA2B-2D47-9A1F-74C9F87EE378}" dt="2018-07-27T22:39:21.327" v="23387" actId="478"/>
          <ac:spMkLst>
            <pc:docMk/>
            <pc:sldMk cId="2636611786" sldId="290"/>
            <ac:spMk id="27" creationId="{6AE8C387-CF07-4748-8F67-B2FF17F84F8D}"/>
          </ac:spMkLst>
        </pc:spChg>
        <pc:spChg chg="add del">
          <ac:chgData name="MUDONGLIANG" userId="1313195f-680b-48f7-a0b2-438a8902a129" providerId="ADAL" clId="{76074139-EA2B-2D47-9A1F-74C9F87EE378}" dt="2018-07-31T00:00:03.424" v="26673" actId="478"/>
          <ac:spMkLst>
            <pc:docMk/>
            <pc:sldMk cId="2636611786" sldId="290"/>
            <ac:spMk id="27" creationId="{CDEB059A-6D4F-E549-A5DB-E42DF32ABDA2}"/>
          </ac:spMkLst>
        </pc:spChg>
        <pc:spChg chg="add del">
          <ac:chgData name="MUDONGLIANG" userId="1313195f-680b-48f7-a0b2-438a8902a129" providerId="ADAL" clId="{76074139-EA2B-2D47-9A1F-74C9F87EE378}" dt="2018-07-31T00:00:03.424" v="26673" actId="478"/>
          <ac:spMkLst>
            <pc:docMk/>
            <pc:sldMk cId="2636611786" sldId="290"/>
            <ac:spMk id="28" creationId="{8823C323-5724-2642-B341-5F0E8CD87250}"/>
          </ac:spMkLst>
        </pc:spChg>
        <pc:spChg chg="add del">
          <ac:chgData name="MUDONGLIANG" userId="1313195f-680b-48f7-a0b2-438a8902a129" providerId="ADAL" clId="{76074139-EA2B-2D47-9A1F-74C9F87EE378}" dt="2018-07-31T00:00:03.424" v="26673" actId="478"/>
          <ac:spMkLst>
            <pc:docMk/>
            <pc:sldMk cId="2636611786" sldId="290"/>
            <ac:spMk id="30" creationId="{9AFD4BFD-1757-6640-A7DE-D5D4D82108AE}"/>
          </ac:spMkLst>
        </pc:spChg>
        <pc:spChg chg="add del">
          <ac:chgData name="MUDONGLIANG" userId="1313195f-680b-48f7-a0b2-438a8902a129" providerId="ADAL" clId="{76074139-EA2B-2D47-9A1F-74C9F87EE378}" dt="2018-07-31T00:00:03.424" v="26673" actId="478"/>
          <ac:spMkLst>
            <pc:docMk/>
            <pc:sldMk cId="2636611786" sldId="290"/>
            <ac:spMk id="32" creationId="{A62C065C-F259-9E4B-AD25-7F11248D2862}"/>
          </ac:spMkLst>
        </pc:spChg>
        <pc:spChg chg="del mod topLvl">
          <ac:chgData name="MUDONGLIANG" userId="1313195f-680b-48f7-a0b2-438a8902a129" providerId="ADAL" clId="{76074139-EA2B-2D47-9A1F-74C9F87EE378}" dt="2018-07-31T00:00:51.046" v="26678" actId="478"/>
          <ac:spMkLst>
            <pc:docMk/>
            <pc:sldMk cId="2636611786" sldId="290"/>
            <ac:spMk id="33" creationId="{A23E075B-B65D-4705-B69B-7B074E44E341}"/>
          </ac:spMkLst>
        </pc:spChg>
        <pc:spChg chg="add del">
          <ac:chgData name="MUDONGLIANG" userId="1313195f-680b-48f7-a0b2-438a8902a129" providerId="ADAL" clId="{76074139-EA2B-2D47-9A1F-74C9F87EE378}" dt="2018-07-31T00:00:03.424" v="26673" actId="478"/>
          <ac:spMkLst>
            <pc:docMk/>
            <pc:sldMk cId="2636611786" sldId="290"/>
            <ac:spMk id="34" creationId="{F99EB7AA-9A06-6048-A171-29FDAA23986F}"/>
          </ac:spMkLst>
        </pc:spChg>
        <pc:spChg chg="add del mod">
          <ac:chgData name="MUDONGLIANG" userId="1313195f-680b-48f7-a0b2-438a8902a129" providerId="ADAL" clId="{76074139-EA2B-2D47-9A1F-74C9F87EE378}" dt="2018-07-31T17:08:55.071" v="31811" actId="478"/>
          <ac:spMkLst>
            <pc:docMk/>
            <pc:sldMk cId="2636611786" sldId="290"/>
            <ac:spMk id="35" creationId="{722CDF3E-6FCE-3D43-9096-74FC72C969BB}"/>
          </ac:spMkLst>
        </pc:spChg>
        <pc:spChg chg="add mod">
          <ac:chgData name="MUDONGLIANG" userId="1313195f-680b-48f7-a0b2-438a8902a129" providerId="ADAL" clId="{76074139-EA2B-2D47-9A1F-74C9F87EE378}" dt="2018-08-03T21:00:03.012" v="47536" actId="1036"/>
          <ac:spMkLst>
            <pc:docMk/>
            <pc:sldMk cId="2636611786" sldId="290"/>
            <ac:spMk id="36" creationId="{69568671-E52A-6145-BABD-FC02E21D9ED1}"/>
          </ac:spMkLst>
        </pc:spChg>
        <pc:spChg chg="add mod">
          <ac:chgData name="MUDONGLIANG" userId="1313195f-680b-48f7-a0b2-438a8902a129" providerId="ADAL" clId="{76074139-EA2B-2D47-9A1F-74C9F87EE378}" dt="2018-08-03T21:00:03.012" v="47536" actId="1036"/>
          <ac:spMkLst>
            <pc:docMk/>
            <pc:sldMk cId="2636611786" sldId="290"/>
            <ac:spMk id="37" creationId="{F8BFF970-C54B-F348-8BCC-4ABC58701F4F}"/>
          </ac:spMkLst>
        </pc:spChg>
        <pc:spChg chg="add del mod">
          <ac:chgData name="MUDONGLIANG" userId="1313195f-680b-48f7-a0b2-438a8902a129" providerId="ADAL" clId="{76074139-EA2B-2D47-9A1F-74C9F87EE378}" dt="2018-07-31T17:08:55.071" v="31811" actId="478"/>
          <ac:spMkLst>
            <pc:docMk/>
            <pc:sldMk cId="2636611786" sldId="290"/>
            <ac:spMk id="38" creationId="{2E56BED0-4912-E04D-8E88-B4E8DF80FC13}"/>
          </ac:spMkLst>
        </pc:spChg>
        <pc:spChg chg="add mod">
          <ac:chgData name="MUDONGLIANG" userId="1313195f-680b-48f7-a0b2-438a8902a129" providerId="ADAL" clId="{76074139-EA2B-2D47-9A1F-74C9F87EE378}" dt="2018-08-03T20:52:39.802" v="47425" actId="14100"/>
          <ac:spMkLst>
            <pc:docMk/>
            <pc:sldMk cId="2636611786" sldId="290"/>
            <ac:spMk id="38" creationId="{5DAB3508-DAAD-E54A-8D58-1072681B95D7}"/>
          </ac:spMkLst>
        </pc:spChg>
        <pc:spChg chg="add mod">
          <ac:chgData name="MUDONGLIANG" userId="1313195f-680b-48f7-a0b2-438a8902a129" providerId="ADAL" clId="{76074139-EA2B-2D47-9A1F-74C9F87EE378}" dt="2018-08-03T20:12:25.069" v="47326" actId="14100"/>
          <ac:spMkLst>
            <pc:docMk/>
            <pc:sldMk cId="2636611786" sldId="290"/>
            <ac:spMk id="39" creationId="{D584914F-0B78-D44D-84F9-65B2B5493049}"/>
          </ac:spMkLst>
        </pc:spChg>
        <pc:spChg chg="add del mod">
          <ac:chgData name="MUDONGLIANG" userId="1313195f-680b-48f7-a0b2-438a8902a129" providerId="ADAL" clId="{76074139-EA2B-2D47-9A1F-74C9F87EE378}" dt="2018-07-31T17:14:21.076" v="31856" actId="478"/>
          <ac:spMkLst>
            <pc:docMk/>
            <pc:sldMk cId="2636611786" sldId="290"/>
            <ac:spMk id="40" creationId="{BD463BEF-8095-BD48-93EA-30A600B1D46B}"/>
          </ac:spMkLst>
        </pc:spChg>
        <pc:spChg chg="add mod">
          <ac:chgData name="MUDONGLIANG" userId="1313195f-680b-48f7-a0b2-438a8902a129" providerId="ADAL" clId="{76074139-EA2B-2D47-9A1F-74C9F87EE378}" dt="2018-08-03T20:54:32.301" v="47446" actId="1076"/>
          <ac:spMkLst>
            <pc:docMk/>
            <pc:sldMk cId="2636611786" sldId="290"/>
            <ac:spMk id="40" creationId="{C2707048-31CD-4240-A903-51E931FB7D92}"/>
          </ac:spMkLst>
        </pc:spChg>
        <pc:spChg chg="add del mod">
          <ac:chgData name="MUDONGLIANG" userId="1313195f-680b-48f7-a0b2-438a8902a129" providerId="ADAL" clId="{76074139-EA2B-2D47-9A1F-74C9F87EE378}" dt="2018-08-03T20:56:41.521" v="47470" actId="478"/>
          <ac:spMkLst>
            <pc:docMk/>
            <pc:sldMk cId="2636611786" sldId="290"/>
            <ac:spMk id="41" creationId="{81C509F3-CE98-044C-9508-4EA46469F8AE}"/>
          </ac:spMkLst>
        </pc:spChg>
        <pc:spChg chg="add mod">
          <ac:chgData name="MUDONGLIANG" userId="1313195f-680b-48f7-a0b2-438a8902a129" providerId="ADAL" clId="{76074139-EA2B-2D47-9A1F-74C9F87EE378}" dt="2018-08-03T20:13:54.536" v="47339" actId="1037"/>
          <ac:spMkLst>
            <pc:docMk/>
            <pc:sldMk cId="2636611786" sldId="290"/>
            <ac:spMk id="42" creationId="{C8A75038-11A0-D343-B881-60CD7ABCF32D}"/>
          </ac:spMkLst>
        </pc:spChg>
        <pc:spChg chg="add mod">
          <ac:chgData name="MUDONGLIANG" userId="1313195f-680b-48f7-a0b2-438a8902a129" providerId="ADAL" clId="{76074139-EA2B-2D47-9A1F-74C9F87EE378}" dt="2018-08-03T20:14:10.644" v="47344" actId="1076"/>
          <ac:spMkLst>
            <pc:docMk/>
            <pc:sldMk cId="2636611786" sldId="290"/>
            <ac:spMk id="43" creationId="{E3CA9D53-9DED-B649-B44A-00ED44B71316}"/>
          </ac:spMkLst>
        </pc:spChg>
        <pc:spChg chg="add del mod">
          <ac:chgData name="MUDONGLIANG" userId="1313195f-680b-48f7-a0b2-438a8902a129" providerId="ADAL" clId="{76074139-EA2B-2D47-9A1F-74C9F87EE378}" dt="2018-08-03T20:06:20.732" v="47300"/>
          <ac:spMkLst>
            <pc:docMk/>
            <pc:sldMk cId="2636611786" sldId="290"/>
            <ac:spMk id="44" creationId="{EBE36B98-3AD7-154A-BDA6-CA19F91BD78F}"/>
          </ac:spMkLst>
        </pc:spChg>
        <pc:spChg chg="add mod">
          <ac:chgData name="MUDONGLIANG" userId="1313195f-680b-48f7-a0b2-438a8902a129" providerId="ADAL" clId="{76074139-EA2B-2D47-9A1F-74C9F87EE378}" dt="2018-08-03T20:14:28.979" v="47350" actId="1076"/>
          <ac:spMkLst>
            <pc:docMk/>
            <pc:sldMk cId="2636611786" sldId="290"/>
            <ac:spMk id="45" creationId="{91BD2898-1B98-9B4A-95D0-F8C19C662B36}"/>
          </ac:spMkLst>
        </pc:spChg>
        <pc:spChg chg="add del mod">
          <ac:chgData name="MUDONGLIANG" userId="1313195f-680b-48f7-a0b2-438a8902a129" providerId="ADAL" clId="{76074139-EA2B-2D47-9A1F-74C9F87EE378}" dt="2018-08-03T20:04:04.675" v="47275" actId="478"/>
          <ac:spMkLst>
            <pc:docMk/>
            <pc:sldMk cId="2636611786" sldId="290"/>
            <ac:spMk id="46" creationId="{41C0C521-CFFC-D744-9441-D670BE1330AD}"/>
          </ac:spMkLst>
        </pc:spChg>
        <pc:spChg chg="add mod">
          <ac:chgData name="MUDONGLIANG" userId="1313195f-680b-48f7-a0b2-438a8902a129" providerId="ADAL" clId="{76074139-EA2B-2D47-9A1F-74C9F87EE378}" dt="2018-08-03T21:01:38.158" v="47567" actId="14100"/>
          <ac:spMkLst>
            <pc:docMk/>
            <pc:sldMk cId="2636611786" sldId="290"/>
            <ac:spMk id="47" creationId="{B7E830E7-8098-F947-8571-52E04EBFAE8D}"/>
          </ac:spMkLst>
        </pc:spChg>
        <pc:spChg chg="add mod">
          <ac:chgData name="MUDONGLIANG" userId="1313195f-680b-48f7-a0b2-438a8902a129" providerId="ADAL" clId="{76074139-EA2B-2D47-9A1F-74C9F87EE378}" dt="2018-08-03T21:11:00.842" v="47588" actId="1076"/>
          <ac:spMkLst>
            <pc:docMk/>
            <pc:sldMk cId="2636611786" sldId="290"/>
            <ac:spMk id="48" creationId="{81E6C308-4C1A-7741-80B1-49CF12FE203B}"/>
          </ac:spMkLst>
        </pc:spChg>
        <pc:spChg chg="add del mod">
          <ac:chgData name="MUDONGLIANG" userId="1313195f-680b-48f7-a0b2-438a8902a129" providerId="ADAL" clId="{76074139-EA2B-2D47-9A1F-74C9F87EE378}" dt="2018-08-01T17:36:32.281" v="37980" actId="478"/>
          <ac:spMkLst>
            <pc:docMk/>
            <pc:sldMk cId="2636611786" sldId="290"/>
            <ac:spMk id="49" creationId="{8C313530-F563-A34C-8231-F21FCDF618FE}"/>
          </ac:spMkLst>
        </pc:spChg>
        <pc:spChg chg="add mod">
          <ac:chgData name="MUDONGLIANG" userId="1313195f-680b-48f7-a0b2-438a8902a129" providerId="ADAL" clId="{76074139-EA2B-2D47-9A1F-74C9F87EE378}" dt="2018-08-03T21:00:03.012" v="47536" actId="1036"/>
          <ac:spMkLst>
            <pc:docMk/>
            <pc:sldMk cId="2636611786" sldId="290"/>
            <ac:spMk id="50" creationId="{18EA5FEF-76C8-AB49-8204-54AC7E609BF3}"/>
          </ac:spMkLst>
        </pc:spChg>
        <pc:spChg chg="add del mod">
          <ac:chgData name="MUDONGLIANG" userId="1313195f-680b-48f7-a0b2-438a8902a129" providerId="ADAL" clId="{76074139-EA2B-2D47-9A1F-74C9F87EE378}" dt="2018-08-01T17:36:34.097" v="37981" actId="478"/>
          <ac:spMkLst>
            <pc:docMk/>
            <pc:sldMk cId="2636611786" sldId="290"/>
            <ac:spMk id="50" creationId="{4CA9A6DB-E858-854A-8D47-7393AC869B92}"/>
          </ac:spMkLst>
        </pc:spChg>
        <pc:spChg chg="add del mod">
          <ac:chgData name="MUDONGLIANG" userId="1313195f-680b-48f7-a0b2-438a8902a129" providerId="ADAL" clId="{76074139-EA2B-2D47-9A1F-74C9F87EE378}" dt="2018-07-31T17:31:51.014" v="32057" actId="478"/>
          <ac:spMkLst>
            <pc:docMk/>
            <pc:sldMk cId="2636611786" sldId="290"/>
            <ac:spMk id="50" creationId="{C5C1876B-34A4-4D46-B681-57B476E84892}"/>
          </ac:spMkLst>
        </pc:spChg>
        <pc:spChg chg="add mod">
          <ac:chgData name="MUDONGLIANG" userId="1313195f-680b-48f7-a0b2-438a8902a129" providerId="ADAL" clId="{76074139-EA2B-2D47-9A1F-74C9F87EE378}" dt="2018-08-03T21:00:03.012" v="47536" actId="1036"/>
          <ac:spMkLst>
            <pc:docMk/>
            <pc:sldMk cId="2636611786" sldId="290"/>
            <ac:spMk id="51" creationId="{D50CE95C-CEE7-7441-818F-70CC119BF2A9}"/>
          </ac:spMkLst>
        </pc:spChg>
        <pc:spChg chg="add mod">
          <ac:chgData name="MUDONGLIANG" userId="1313195f-680b-48f7-a0b2-438a8902a129" providerId="ADAL" clId="{76074139-EA2B-2D47-9A1F-74C9F87EE378}" dt="2018-08-03T21:00:03.012" v="47536" actId="1036"/>
          <ac:spMkLst>
            <pc:docMk/>
            <pc:sldMk cId="2636611786" sldId="290"/>
            <ac:spMk id="53" creationId="{283E2C07-03CD-0C48-8BD3-EB54E2A0938F}"/>
          </ac:spMkLst>
        </pc:spChg>
        <pc:spChg chg="add mod">
          <ac:chgData name="MUDONGLIANG" userId="1313195f-680b-48f7-a0b2-438a8902a129" providerId="ADAL" clId="{76074139-EA2B-2D47-9A1F-74C9F87EE378}" dt="2018-08-03T20:14:51.715" v="47356" actId="1076"/>
          <ac:spMkLst>
            <pc:docMk/>
            <pc:sldMk cId="2636611786" sldId="290"/>
            <ac:spMk id="55" creationId="{28B26C33-692F-AA44-92FF-98CAE484C73A}"/>
          </ac:spMkLst>
        </pc:spChg>
        <pc:spChg chg="add mod">
          <ac:chgData name="MUDONGLIANG" userId="1313195f-680b-48f7-a0b2-438a8902a129" providerId="ADAL" clId="{76074139-EA2B-2D47-9A1F-74C9F87EE378}" dt="2018-08-03T20:12:04.585" v="47322" actId="1076"/>
          <ac:spMkLst>
            <pc:docMk/>
            <pc:sldMk cId="2636611786" sldId="290"/>
            <ac:spMk id="60" creationId="{2C46375D-F4CA-674D-9D2A-75226CD1E8E4}"/>
          </ac:spMkLst>
        </pc:spChg>
        <pc:spChg chg="add del mod">
          <ac:chgData name="MUDONGLIANG" userId="1313195f-680b-48f7-a0b2-438a8902a129" providerId="ADAL" clId="{76074139-EA2B-2D47-9A1F-74C9F87EE378}" dt="2018-08-03T20:55:21.724" v="47452" actId="11529"/>
          <ac:spMkLst>
            <pc:docMk/>
            <pc:sldMk cId="2636611786" sldId="290"/>
            <ac:spMk id="77" creationId="{346895DE-4233-8549-9D2C-157E501D7EC5}"/>
          </ac:spMkLst>
        </pc:spChg>
        <pc:spChg chg="add del mod">
          <ac:chgData name="MUDONGLIANG" userId="1313195f-680b-48f7-a0b2-438a8902a129" providerId="ADAL" clId="{76074139-EA2B-2D47-9A1F-74C9F87EE378}" dt="2018-07-31T17:15:04.721" v="31864" actId="478"/>
          <ac:spMkLst>
            <pc:docMk/>
            <pc:sldMk cId="2636611786" sldId="290"/>
            <ac:spMk id="77" creationId="{E7C4812F-6DA1-8E47-AF2E-F28F9CA2F5FE}"/>
          </ac:spMkLst>
        </pc:spChg>
        <pc:spChg chg="add mod">
          <ac:chgData name="MUDONGLIANG" userId="1313195f-680b-48f7-a0b2-438a8902a129" providerId="ADAL" clId="{76074139-EA2B-2D47-9A1F-74C9F87EE378}" dt="2018-08-03T20:59:13.044" v="47524" actId="1076"/>
          <ac:spMkLst>
            <pc:docMk/>
            <pc:sldMk cId="2636611786" sldId="290"/>
            <ac:spMk id="78" creationId="{3359DAEF-B607-F545-8735-A8AC090BE01D}"/>
          </ac:spMkLst>
        </pc:spChg>
        <pc:spChg chg="add mod">
          <ac:chgData name="MUDONGLIANG" userId="1313195f-680b-48f7-a0b2-438a8902a129" providerId="ADAL" clId="{76074139-EA2B-2D47-9A1F-74C9F87EE378}" dt="2018-08-03T21:01:09.327" v="47562" actId="1076"/>
          <ac:spMkLst>
            <pc:docMk/>
            <pc:sldMk cId="2636611786" sldId="290"/>
            <ac:spMk id="94" creationId="{F60E472F-105B-5149-8A5B-870830789A47}"/>
          </ac:spMkLst>
        </pc:spChg>
        <pc:spChg chg="add mod">
          <ac:chgData name="MUDONGLIANG" userId="1313195f-680b-48f7-a0b2-438a8902a129" providerId="ADAL" clId="{76074139-EA2B-2D47-9A1F-74C9F87EE378}" dt="2018-08-03T21:00:56.655" v="47561" actId="1076"/>
          <ac:spMkLst>
            <pc:docMk/>
            <pc:sldMk cId="2636611786" sldId="290"/>
            <ac:spMk id="95" creationId="{ADA1B87A-E8DA-A943-9C06-E3E2C617B9D6}"/>
          </ac:spMkLst>
        </pc:spChg>
        <pc:spChg chg="add mod">
          <ac:chgData name="MUDONGLIANG" userId="1313195f-680b-48f7-a0b2-438a8902a129" providerId="ADAL" clId="{76074139-EA2B-2D47-9A1F-74C9F87EE378}" dt="2018-08-03T21:00:44.624" v="47558" actId="1076"/>
          <ac:spMkLst>
            <pc:docMk/>
            <pc:sldMk cId="2636611786" sldId="290"/>
            <ac:spMk id="96" creationId="{CFB253CD-B9EE-4349-BFAF-F5F70707B30F}"/>
          </ac:spMkLst>
        </pc:spChg>
        <pc:spChg chg="add mod">
          <ac:chgData name="MUDONGLIANG" userId="1313195f-680b-48f7-a0b2-438a8902a129" providerId="ADAL" clId="{76074139-EA2B-2D47-9A1F-74C9F87EE378}" dt="2018-08-03T21:01:19.615" v="47563" actId="1076"/>
          <ac:spMkLst>
            <pc:docMk/>
            <pc:sldMk cId="2636611786" sldId="290"/>
            <ac:spMk id="97" creationId="{5CC96F8B-586A-C54E-8B4E-37892CD10541}"/>
          </ac:spMkLst>
        </pc:spChg>
        <pc:spChg chg="add mod">
          <ac:chgData name="MUDONGLIANG" userId="1313195f-680b-48f7-a0b2-438a8902a129" providerId="ADAL" clId="{76074139-EA2B-2D47-9A1F-74C9F87EE378}" dt="2018-08-03T21:00:48.008" v="47559" actId="1076"/>
          <ac:spMkLst>
            <pc:docMk/>
            <pc:sldMk cId="2636611786" sldId="290"/>
            <ac:spMk id="98" creationId="{7C7610AC-DA94-1047-A707-ADFA718D86DB}"/>
          </ac:spMkLst>
        </pc:spChg>
        <pc:spChg chg="add mod">
          <ac:chgData name="MUDONGLIANG" userId="1313195f-680b-48f7-a0b2-438a8902a129" providerId="ADAL" clId="{76074139-EA2B-2D47-9A1F-74C9F87EE378}" dt="2018-08-03T21:01:28.694" v="47565" actId="14100"/>
          <ac:spMkLst>
            <pc:docMk/>
            <pc:sldMk cId="2636611786" sldId="290"/>
            <ac:spMk id="99" creationId="{5058A9C9-7588-1741-9030-A0F05E41EAC1}"/>
          </ac:spMkLst>
        </pc:spChg>
        <pc:spChg chg="add mod">
          <ac:chgData name="MUDONGLIANG" userId="1313195f-680b-48f7-a0b2-438a8902a129" providerId="ADAL" clId="{76074139-EA2B-2D47-9A1F-74C9F87EE378}" dt="2018-08-03T21:01:25.174" v="47564" actId="1076"/>
          <ac:spMkLst>
            <pc:docMk/>
            <pc:sldMk cId="2636611786" sldId="290"/>
            <ac:spMk id="100" creationId="{8BE05BBB-AE4C-1D40-964C-751C51904496}"/>
          </ac:spMkLst>
        </pc:spChg>
        <pc:spChg chg="add mod">
          <ac:chgData name="MUDONGLIANG" userId="1313195f-680b-48f7-a0b2-438a8902a129" providerId="ADAL" clId="{76074139-EA2B-2D47-9A1F-74C9F87EE378}" dt="2018-08-03T20:59:51.754" v="47531" actId="1076"/>
          <ac:spMkLst>
            <pc:docMk/>
            <pc:sldMk cId="2636611786" sldId="290"/>
            <ac:spMk id="116" creationId="{3DC4BEE9-7B0A-0D46-86D7-94FA7B485D89}"/>
          </ac:spMkLst>
        </pc:spChg>
        <pc:spChg chg="add mod">
          <ac:chgData name="MUDONGLIANG" userId="1313195f-680b-48f7-a0b2-438a8902a129" providerId="ADAL" clId="{76074139-EA2B-2D47-9A1F-74C9F87EE378}" dt="2018-08-03T20:53:58.223" v="47442" actId="1076"/>
          <ac:spMkLst>
            <pc:docMk/>
            <pc:sldMk cId="2636611786" sldId="290"/>
            <ac:spMk id="136" creationId="{64D798D9-E4B9-1E40-9FA7-BE49E91365FF}"/>
          </ac:spMkLst>
        </pc:spChg>
        <pc:grpChg chg="add del mod topLvl">
          <ac:chgData name="MUDONGLIANG" userId="1313195f-680b-48f7-a0b2-438a8902a129" providerId="ADAL" clId="{76074139-EA2B-2D47-9A1F-74C9F87EE378}" dt="2018-07-31T00:00:43.599" v="26677" actId="165"/>
          <ac:grpSpMkLst>
            <pc:docMk/>
            <pc:sldMk cId="2636611786" sldId="290"/>
            <ac:grpSpMk id="4" creationId="{E329F52E-A847-CB40-8221-3478576C1CE6}"/>
          </ac:grpSpMkLst>
        </pc:grpChg>
        <pc:grpChg chg="add del mod">
          <ac:chgData name="MUDONGLIANG" userId="1313195f-680b-48f7-a0b2-438a8902a129" providerId="ADAL" clId="{76074139-EA2B-2D47-9A1F-74C9F87EE378}" dt="2018-07-30T22:44:51.368" v="26029" actId="165"/>
          <ac:grpSpMkLst>
            <pc:docMk/>
            <pc:sldMk cId="2636611786" sldId="290"/>
            <ac:grpSpMk id="7" creationId="{6B7EACB1-9FF0-6B43-9521-DB827E5BD91E}"/>
          </ac:grpSpMkLst>
        </pc:grpChg>
        <pc:grpChg chg="add del mod">
          <ac:chgData name="MUDONGLIANG" userId="1313195f-680b-48f7-a0b2-438a8902a129" providerId="ADAL" clId="{76074139-EA2B-2D47-9A1F-74C9F87EE378}" dt="2018-07-25T21:24:58.684" v="16060" actId="478"/>
          <ac:grpSpMkLst>
            <pc:docMk/>
            <pc:sldMk cId="2636611786" sldId="290"/>
            <ac:grpSpMk id="8" creationId="{E31B3E85-2A35-A740-A0B1-443208318D34}"/>
          </ac:grpSpMkLst>
        </pc:grpChg>
        <pc:graphicFrameChg chg="mod topLvl">
          <ac:chgData name="MUDONGLIANG" userId="1313195f-680b-48f7-a0b2-438a8902a129" providerId="ADAL" clId="{76074139-EA2B-2D47-9A1F-74C9F87EE378}" dt="2018-07-25T21:24:58.684" v="16060" actId="478"/>
          <ac:graphicFrameMkLst>
            <pc:docMk/>
            <pc:sldMk cId="2636611786" sldId="290"/>
            <ac:graphicFrameMk id="4" creationId="{97A36EEA-A121-4B10-9E3F-03168375DE49}"/>
          </ac:graphicFrameMkLst>
        </pc:graphicFrameChg>
        <pc:picChg chg="del mod topLvl">
          <ac:chgData name="MUDONGLIANG" userId="1313195f-680b-48f7-a0b2-438a8902a129" providerId="ADAL" clId="{76074139-EA2B-2D47-9A1F-74C9F87EE378}" dt="2018-07-31T17:14:33.546" v="31858" actId="478"/>
          <ac:picMkLst>
            <pc:docMk/>
            <pc:sldMk cId="2636611786" sldId="290"/>
            <ac:picMk id="6" creationId="{61E2310F-2EB2-48F9-BFB4-35FB6D567B71}"/>
          </ac:picMkLst>
        </pc:picChg>
        <pc:picChg chg="del mod topLvl">
          <ac:chgData name="MUDONGLIANG" userId="1313195f-680b-48f7-a0b2-438a8902a129" providerId="ADAL" clId="{76074139-EA2B-2D47-9A1F-74C9F87EE378}" dt="2018-07-31T17:14:33.546" v="31858" actId="478"/>
          <ac:picMkLst>
            <pc:docMk/>
            <pc:sldMk cId="2636611786" sldId="290"/>
            <ac:picMk id="8" creationId="{289E4FDF-4E37-4AE0-A5AE-3A554D0B9547}"/>
          </ac:picMkLst>
        </pc:picChg>
        <pc:picChg chg="del mod topLvl">
          <ac:chgData name="MUDONGLIANG" userId="1313195f-680b-48f7-a0b2-438a8902a129" providerId="ADAL" clId="{76074139-EA2B-2D47-9A1F-74C9F87EE378}" dt="2018-07-31T17:14:33.546" v="31858" actId="478"/>
          <ac:picMkLst>
            <pc:docMk/>
            <pc:sldMk cId="2636611786" sldId="290"/>
            <ac:picMk id="11" creationId="{B48ED172-E156-402F-9324-C5986FBCD0FE}"/>
          </ac:picMkLst>
        </pc:picChg>
        <pc:picChg chg="add del mod">
          <ac:chgData name="MUDONGLIANG" userId="1313195f-680b-48f7-a0b2-438a8902a129" providerId="ADAL" clId="{76074139-EA2B-2D47-9A1F-74C9F87EE378}" dt="2018-07-25T21:23:51.975" v="16048" actId="478"/>
          <ac:picMkLst>
            <pc:docMk/>
            <pc:sldMk cId="2636611786" sldId="290"/>
            <ac:picMk id="12" creationId="{22643328-57C5-6D43-B08B-690C8E9BE96C}"/>
          </ac:picMkLst>
        </pc:picChg>
        <pc:picChg chg="add del mod">
          <ac:chgData name="MUDONGLIANG" userId="1313195f-680b-48f7-a0b2-438a8902a129" providerId="ADAL" clId="{76074139-EA2B-2D47-9A1F-74C9F87EE378}" dt="2018-07-25T21:23:51.975" v="16048" actId="478"/>
          <ac:picMkLst>
            <pc:docMk/>
            <pc:sldMk cId="2636611786" sldId="290"/>
            <ac:picMk id="13" creationId="{0451722C-B964-3C4A-AA2F-5480BD2FF108}"/>
          </ac:picMkLst>
        </pc:picChg>
        <pc:picChg chg="del mod topLvl">
          <ac:chgData name="MUDONGLIANG" userId="1313195f-680b-48f7-a0b2-438a8902a129" providerId="ADAL" clId="{76074139-EA2B-2D47-9A1F-74C9F87EE378}" dt="2018-07-31T17:14:33.546" v="31858" actId="478"/>
          <ac:picMkLst>
            <pc:docMk/>
            <pc:sldMk cId="2636611786" sldId="290"/>
            <ac:picMk id="13" creationId="{41A434EB-CAE5-4AE0-BEB8-972E34BDDF45}"/>
          </ac:picMkLst>
        </pc:picChg>
        <pc:picChg chg="add del mod">
          <ac:chgData name="MUDONGLIANG" userId="1313195f-680b-48f7-a0b2-438a8902a129" providerId="ADAL" clId="{76074139-EA2B-2D47-9A1F-74C9F87EE378}" dt="2018-07-25T21:23:51.975" v="16048" actId="478"/>
          <ac:picMkLst>
            <pc:docMk/>
            <pc:sldMk cId="2636611786" sldId="290"/>
            <ac:picMk id="14" creationId="{76B0AF5B-BB26-EF4D-B17D-53B188DDD45C}"/>
          </ac:picMkLst>
        </pc:picChg>
        <pc:picChg chg="add del mod">
          <ac:chgData name="MUDONGLIANG" userId="1313195f-680b-48f7-a0b2-438a8902a129" providerId="ADAL" clId="{76074139-EA2B-2D47-9A1F-74C9F87EE378}" dt="2018-07-25T21:23:51.975" v="16048" actId="478"/>
          <ac:picMkLst>
            <pc:docMk/>
            <pc:sldMk cId="2636611786" sldId="290"/>
            <ac:picMk id="15" creationId="{723BC2A7-7737-A045-8726-C0088103DF91}"/>
          </ac:picMkLst>
        </pc:picChg>
        <pc:picChg chg="del mod topLvl">
          <ac:chgData name="MUDONGLIANG" userId="1313195f-680b-48f7-a0b2-438a8902a129" providerId="ADAL" clId="{76074139-EA2B-2D47-9A1F-74C9F87EE378}" dt="2018-07-31T17:14:33.546" v="31858" actId="478"/>
          <ac:picMkLst>
            <pc:docMk/>
            <pc:sldMk cId="2636611786" sldId="290"/>
            <ac:picMk id="15" creationId="{C4E3AA41-D7BC-4CC9-A3D9-307AF5C687FB}"/>
          </ac:picMkLst>
        </pc:picChg>
        <pc:picChg chg="add del mod">
          <ac:chgData name="MUDONGLIANG" userId="1313195f-680b-48f7-a0b2-438a8902a129" providerId="ADAL" clId="{76074139-EA2B-2D47-9A1F-74C9F87EE378}" dt="2018-07-25T21:23:51.975" v="16048" actId="478"/>
          <ac:picMkLst>
            <pc:docMk/>
            <pc:sldMk cId="2636611786" sldId="290"/>
            <ac:picMk id="16" creationId="{53AC061F-EE0D-4C4A-9B59-D80FA79B856A}"/>
          </ac:picMkLst>
        </pc:picChg>
        <pc:picChg chg="add del">
          <ac:chgData name="MUDONGLIANG" userId="1313195f-680b-48f7-a0b2-438a8902a129" providerId="ADAL" clId="{76074139-EA2B-2D47-9A1F-74C9F87EE378}" dt="2018-07-23T16:26:00.332" v="9498"/>
          <ac:picMkLst>
            <pc:docMk/>
            <pc:sldMk cId="2636611786" sldId="290"/>
            <ac:picMk id="17" creationId="{5C2F45AB-F457-ED49-A12A-F610DC5FA9C4}"/>
          </ac:picMkLst>
        </pc:picChg>
        <pc:picChg chg="add del">
          <ac:chgData name="MUDONGLIANG" userId="1313195f-680b-48f7-a0b2-438a8902a129" providerId="ADAL" clId="{76074139-EA2B-2D47-9A1F-74C9F87EE378}" dt="2018-07-23T16:25:58.086" v="9497"/>
          <ac:picMkLst>
            <pc:docMk/>
            <pc:sldMk cId="2636611786" sldId="290"/>
            <ac:picMk id="18" creationId="{BF8E47FA-9078-4245-802B-9B94B8B8F8F7}"/>
          </ac:picMkLst>
        </pc:picChg>
        <pc:picChg chg="add del mod topLvl">
          <ac:chgData name="MUDONGLIANG" userId="1313195f-680b-48f7-a0b2-438a8902a129" providerId="ADAL" clId="{76074139-EA2B-2D47-9A1F-74C9F87EE378}" dt="2018-07-31T00:00:51.046" v="26678" actId="478"/>
          <ac:picMkLst>
            <pc:docMk/>
            <pc:sldMk cId="2636611786" sldId="290"/>
            <ac:picMk id="20" creationId="{5C21895B-BE94-4F4C-83B1-72EBC54EB53E}"/>
          </ac:picMkLst>
        </pc:picChg>
        <pc:picChg chg="del mod">
          <ac:chgData name="MUDONGLIANG" userId="1313195f-680b-48f7-a0b2-438a8902a129" providerId="ADAL" clId="{76074139-EA2B-2D47-9A1F-74C9F87EE378}" dt="2018-07-27T22:37:39.779" v="23357" actId="478"/>
          <ac:picMkLst>
            <pc:docMk/>
            <pc:sldMk cId="2636611786" sldId="290"/>
            <ac:picMk id="25" creationId="{9CDAD2DA-0E08-4C64-BDE1-22E6E5BBE511}"/>
          </ac:picMkLst>
        </pc:picChg>
        <pc:picChg chg="del mod topLvl">
          <ac:chgData name="MUDONGLIANG" userId="1313195f-680b-48f7-a0b2-438a8902a129" providerId="ADAL" clId="{76074139-EA2B-2D47-9A1F-74C9F87EE378}" dt="2018-07-31T17:14:33.546" v="31858" actId="478"/>
          <ac:picMkLst>
            <pc:docMk/>
            <pc:sldMk cId="2636611786" sldId="290"/>
            <ac:picMk id="36" creationId="{4A204707-C31A-42B5-AC18-375ACD2770A5}"/>
          </ac:picMkLst>
        </pc:picChg>
        <pc:picChg chg="del mod topLvl">
          <ac:chgData name="MUDONGLIANG" userId="1313195f-680b-48f7-a0b2-438a8902a129" providerId="ADAL" clId="{76074139-EA2B-2D47-9A1F-74C9F87EE378}" dt="2018-07-31T17:14:35.546" v="31859" actId="478"/>
          <ac:picMkLst>
            <pc:docMk/>
            <pc:sldMk cId="2636611786" sldId="290"/>
            <ac:picMk id="37" creationId="{8FFA50F9-8EA3-42EE-BD4A-276D901F8F4C}"/>
          </ac:picMkLst>
        </pc:picChg>
        <pc:picChg chg="add del mod">
          <ac:chgData name="MUDONGLIANG" userId="1313195f-680b-48f7-a0b2-438a8902a129" providerId="ADAL" clId="{76074139-EA2B-2D47-9A1F-74C9F87EE378}" dt="2018-07-31T17:31:49.260" v="32056" actId="478"/>
          <ac:picMkLst>
            <pc:docMk/>
            <pc:sldMk cId="2636611786" sldId="290"/>
            <ac:picMk id="49" creationId="{0DFDA760-0028-BC4F-AD11-A08DD67D345F}"/>
          </ac:picMkLst>
        </pc:picChg>
        <pc:picChg chg="add mod">
          <ac:chgData name="MUDONGLIANG" userId="1313195f-680b-48f7-a0b2-438a8902a129" providerId="ADAL" clId="{76074139-EA2B-2D47-9A1F-74C9F87EE378}" dt="2018-08-03T20:15:32.673" v="47361" actId="1076"/>
          <ac:picMkLst>
            <pc:docMk/>
            <pc:sldMk cId="2636611786" sldId="290"/>
            <ac:picMk id="52" creationId="{E60090D7-AD03-4147-90EF-E2C5CDFB60F2}"/>
          </ac:picMkLst>
        </pc:picChg>
        <pc:picChg chg="add mod">
          <ac:chgData name="MUDONGLIANG" userId="1313195f-680b-48f7-a0b2-438a8902a129" providerId="ADAL" clId="{76074139-EA2B-2D47-9A1F-74C9F87EE378}" dt="2018-08-03T20:53:49.375" v="47439" actId="1076"/>
          <ac:picMkLst>
            <pc:docMk/>
            <pc:sldMk cId="2636611786" sldId="290"/>
            <ac:picMk id="54" creationId="{5119578A-379F-A347-8074-7FB9DCEBFDCA}"/>
          </ac:picMkLst>
        </pc:picChg>
        <pc:picChg chg="add mod">
          <ac:chgData name="MUDONGLIANG" userId="1313195f-680b-48f7-a0b2-438a8902a129" providerId="ADAL" clId="{76074139-EA2B-2D47-9A1F-74C9F87EE378}" dt="2018-08-03T21:06:49.259" v="47576" actId="1076"/>
          <ac:picMkLst>
            <pc:docMk/>
            <pc:sldMk cId="2636611786" sldId="290"/>
            <ac:picMk id="89" creationId="{0C52B4DE-EBD8-0A4D-846B-6726664E1DC4}"/>
          </ac:picMkLst>
        </pc:picChg>
        <pc:picChg chg="add mod">
          <ac:chgData name="MUDONGLIANG" userId="1313195f-680b-48f7-a0b2-438a8902a129" providerId="ADAL" clId="{76074139-EA2B-2D47-9A1F-74C9F87EE378}" dt="2018-08-03T20:05:36.146" v="47296" actId="1076"/>
          <ac:picMkLst>
            <pc:docMk/>
            <pc:sldMk cId="2636611786" sldId="290"/>
            <ac:picMk id="90" creationId="{31A57DD6-30E7-4442-ADE1-09175BF7F13D}"/>
          </ac:picMkLst>
        </pc:picChg>
        <pc:picChg chg="add del mod">
          <ac:chgData name="MUDONGLIANG" userId="1313195f-680b-48f7-a0b2-438a8902a129" providerId="ADAL" clId="{76074139-EA2B-2D47-9A1F-74C9F87EE378}" dt="2018-08-01T19:32:45.190" v="40958" actId="478"/>
          <ac:picMkLst>
            <pc:docMk/>
            <pc:sldMk cId="2636611786" sldId="290"/>
            <ac:picMk id="118" creationId="{0B106E3E-D1A2-FC48-A8D6-55B6B3200884}"/>
          </ac:picMkLst>
        </pc:picChg>
        <pc:picChg chg="add mod">
          <ac:chgData name="MUDONGLIANG" userId="1313195f-680b-48f7-a0b2-438a8902a129" providerId="ADAL" clId="{76074139-EA2B-2D47-9A1F-74C9F87EE378}" dt="2018-08-03T20:53:15.448" v="47430" actId="1076"/>
          <ac:picMkLst>
            <pc:docMk/>
            <pc:sldMk cId="2636611786" sldId="290"/>
            <ac:picMk id="141" creationId="{359F5F5E-DDB8-5E4E-82D2-C64FA77D347D}"/>
          </ac:picMkLst>
        </pc:picChg>
        <pc:picChg chg="add mod">
          <ac:chgData name="MUDONGLIANG" userId="1313195f-680b-48f7-a0b2-438a8902a129" providerId="ADAL" clId="{76074139-EA2B-2D47-9A1F-74C9F87EE378}" dt="2018-08-03T20:53:12.680" v="47429" actId="1076"/>
          <ac:picMkLst>
            <pc:docMk/>
            <pc:sldMk cId="2636611786" sldId="290"/>
            <ac:picMk id="148" creationId="{4E7BF759-0B4B-0F4B-8B6C-2F9A7A23D4B6}"/>
          </ac:picMkLst>
        </pc:picChg>
        <pc:picChg chg="add del mod">
          <ac:chgData name="MUDONGLIANG" userId="1313195f-680b-48f7-a0b2-438a8902a129" providerId="ADAL" clId="{76074139-EA2B-2D47-9A1F-74C9F87EE378}" dt="2018-08-01T19:32:33.898" v="40954" actId="478"/>
          <ac:picMkLst>
            <pc:docMk/>
            <pc:sldMk cId="2636611786" sldId="290"/>
            <ac:picMk id="149" creationId="{85E5CA93-6352-F54A-BCF9-CAF4B30E0717}"/>
          </ac:picMkLst>
        </pc:picChg>
        <pc:cxnChg chg="add mod">
          <ac:chgData name="MUDONGLIANG" userId="1313195f-680b-48f7-a0b2-438a8902a129" providerId="ADAL" clId="{76074139-EA2B-2D47-9A1F-74C9F87EE378}" dt="2018-08-03T20:59:13.044" v="47524" actId="1076"/>
          <ac:cxnSpMkLst>
            <pc:docMk/>
            <pc:sldMk cId="2636611786" sldId="290"/>
            <ac:cxnSpMk id="7" creationId="{50A7867E-D5C7-9C41-9A17-C2C74773CEF5}"/>
          </ac:cxnSpMkLst>
        </pc:cxnChg>
        <pc:cxnChg chg="add del mod">
          <ac:chgData name="MUDONGLIANG" userId="1313195f-680b-48f7-a0b2-438a8902a129" providerId="ADAL" clId="{76074139-EA2B-2D47-9A1F-74C9F87EE378}" dt="2018-07-31T17:14:21.076" v="31856" actId="478"/>
          <ac:cxnSpMkLst>
            <pc:docMk/>
            <pc:sldMk cId="2636611786" sldId="290"/>
            <ac:cxnSpMk id="10" creationId="{B88A33B1-2129-E94A-89E6-6B53A373BD64}"/>
          </ac:cxnSpMkLst>
        </pc:cxnChg>
        <pc:cxnChg chg="add del mod">
          <ac:chgData name="MUDONGLIANG" userId="1313195f-680b-48f7-a0b2-438a8902a129" providerId="ADAL" clId="{76074139-EA2B-2D47-9A1F-74C9F87EE378}" dt="2018-07-31T17:14:21.076" v="31856" actId="478"/>
          <ac:cxnSpMkLst>
            <pc:docMk/>
            <pc:sldMk cId="2636611786" sldId="290"/>
            <ac:cxnSpMk id="14" creationId="{383DBF63-C410-4748-B35A-5E8DBB2594C7}"/>
          </ac:cxnSpMkLst>
        </pc:cxnChg>
        <pc:cxnChg chg="add mod">
          <ac:chgData name="MUDONGLIANG" userId="1313195f-680b-48f7-a0b2-438a8902a129" providerId="ADAL" clId="{76074139-EA2B-2D47-9A1F-74C9F87EE378}" dt="2018-08-03T21:00:03.012" v="47536" actId="1036"/>
          <ac:cxnSpMkLst>
            <pc:docMk/>
            <pc:sldMk cId="2636611786" sldId="290"/>
            <ac:cxnSpMk id="16" creationId="{09AAD9FB-AB3B-6A43-8B29-B8DFE2ACB6C9}"/>
          </ac:cxnSpMkLst>
        </pc:cxnChg>
        <pc:cxnChg chg="del mod topLvl">
          <ac:chgData name="MUDONGLIANG" userId="1313195f-680b-48f7-a0b2-438a8902a129" providerId="ADAL" clId="{76074139-EA2B-2D47-9A1F-74C9F87EE378}" dt="2018-07-31T00:00:51.046" v="26678" actId="478"/>
          <ac:cxnSpMkLst>
            <pc:docMk/>
            <pc:sldMk cId="2636611786" sldId="290"/>
            <ac:cxnSpMk id="29" creationId="{F7FC9BC3-A47B-4648-8EE4-D07BE06CAF0A}"/>
          </ac:cxnSpMkLst>
        </pc:cxnChg>
        <pc:cxnChg chg="del mod topLvl">
          <ac:chgData name="MUDONGLIANG" userId="1313195f-680b-48f7-a0b2-438a8902a129" providerId="ADAL" clId="{76074139-EA2B-2D47-9A1F-74C9F87EE378}" dt="2018-07-31T00:00:51.046" v="26678" actId="478"/>
          <ac:cxnSpMkLst>
            <pc:docMk/>
            <pc:sldMk cId="2636611786" sldId="290"/>
            <ac:cxnSpMk id="31" creationId="{51A7A46F-F65A-4292-8F5A-1D557FF8DE2D}"/>
          </ac:cxnSpMkLst>
        </pc:cxnChg>
        <pc:cxnChg chg="add del mod">
          <ac:chgData name="MUDONGLIANG" userId="1313195f-680b-48f7-a0b2-438a8902a129" providerId="ADAL" clId="{76074139-EA2B-2D47-9A1F-74C9F87EE378}" dt="2018-07-31T17:14:21.076" v="31856" actId="478"/>
          <ac:cxnSpMkLst>
            <pc:docMk/>
            <pc:sldMk cId="2636611786" sldId="290"/>
            <ac:cxnSpMk id="47" creationId="{B698209A-33AA-7D45-8B74-A4132D92E815}"/>
          </ac:cxnSpMkLst>
        </pc:cxnChg>
        <pc:cxnChg chg="add del mod">
          <ac:chgData name="MUDONGLIANG" userId="1313195f-680b-48f7-a0b2-438a8902a129" providerId="ADAL" clId="{76074139-EA2B-2D47-9A1F-74C9F87EE378}" dt="2018-07-31T17:14:21.076" v="31856" actId="478"/>
          <ac:cxnSpMkLst>
            <pc:docMk/>
            <pc:sldMk cId="2636611786" sldId="290"/>
            <ac:cxnSpMk id="48" creationId="{75A06782-2F98-B348-8843-462FFFD4FCA9}"/>
          </ac:cxnSpMkLst>
        </pc:cxnChg>
        <pc:cxnChg chg="add mod">
          <ac:chgData name="MUDONGLIANG" userId="1313195f-680b-48f7-a0b2-438a8902a129" providerId="ADAL" clId="{76074139-EA2B-2D47-9A1F-74C9F87EE378}" dt="2018-08-03T20:59:51.754" v="47531" actId="1076"/>
          <ac:cxnSpMkLst>
            <pc:docMk/>
            <pc:sldMk cId="2636611786" sldId="290"/>
            <ac:cxnSpMk id="49" creationId="{0F14CB6C-AC92-8140-BF18-ECAA4C417B1F}"/>
          </ac:cxnSpMkLst>
        </pc:cxnChg>
        <pc:cxnChg chg="add del mod">
          <ac:chgData name="MUDONGLIANG" userId="1313195f-680b-48f7-a0b2-438a8902a129" providerId="ADAL" clId="{76074139-EA2B-2D47-9A1F-74C9F87EE378}" dt="2018-07-31T17:14:21.076" v="31856" actId="478"/>
          <ac:cxnSpMkLst>
            <pc:docMk/>
            <pc:sldMk cId="2636611786" sldId="290"/>
            <ac:cxnSpMk id="51" creationId="{82998DA4-EF1D-224B-B466-B2A8ED72D012}"/>
          </ac:cxnSpMkLst>
        </pc:cxnChg>
        <pc:cxnChg chg="add del mod">
          <ac:chgData name="MUDONGLIANG" userId="1313195f-680b-48f7-a0b2-438a8902a129" providerId="ADAL" clId="{76074139-EA2B-2D47-9A1F-74C9F87EE378}" dt="2018-07-31T17:14:21.076" v="31856" actId="478"/>
          <ac:cxnSpMkLst>
            <pc:docMk/>
            <pc:sldMk cId="2636611786" sldId="290"/>
            <ac:cxnSpMk id="53" creationId="{4E6A4E99-345B-1D4C-80C6-791E33D1D737}"/>
          </ac:cxnSpMkLst>
        </pc:cxnChg>
        <pc:cxnChg chg="add del mod">
          <ac:chgData name="MUDONGLIANG" userId="1313195f-680b-48f7-a0b2-438a8902a129" providerId="ADAL" clId="{76074139-EA2B-2D47-9A1F-74C9F87EE378}" dt="2018-07-31T17:14:21.076" v="31856" actId="478"/>
          <ac:cxnSpMkLst>
            <pc:docMk/>
            <pc:sldMk cId="2636611786" sldId="290"/>
            <ac:cxnSpMk id="56" creationId="{885698DB-85AA-E847-99C2-F06E9701C767}"/>
          </ac:cxnSpMkLst>
        </pc:cxnChg>
        <pc:cxnChg chg="add del mod">
          <ac:chgData name="MUDONGLIANG" userId="1313195f-680b-48f7-a0b2-438a8902a129" providerId="ADAL" clId="{76074139-EA2B-2D47-9A1F-74C9F87EE378}" dt="2018-07-31T17:14:29.747" v="31857" actId="478"/>
          <ac:cxnSpMkLst>
            <pc:docMk/>
            <pc:sldMk cId="2636611786" sldId="290"/>
            <ac:cxnSpMk id="59" creationId="{C73F7050-BDE1-7D42-863D-7AAA733E4FBB}"/>
          </ac:cxnSpMkLst>
        </pc:cxnChg>
        <pc:cxnChg chg="add del mod">
          <ac:chgData name="MUDONGLIANG" userId="1313195f-680b-48f7-a0b2-438a8902a129" providerId="ADAL" clId="{76074139-EA2B-2D47-9A1F-74C9F87EE378}" dt="2018-07-31T17:14:29.747" v="31857" actId="478"/>
          <ac:cxnSpMkLst>
            <pc:docMk/>
            <pc:sldMk cId="2636611786" sldId="290"/>
            <ac:cxnSpMk id="61" creationId="{5169FB36-7E35-7C49-B7FB-A037F91C029A}"/>
          </ac:cxnSpMkLst>
        </pc:cxnChg>
        <pc:cxnChg chg="add del mod">
          <ac:chgData name="MUDONGLIANG" userId="1313195f-680b-48f7-a0b2-438a8902a129" providerId="ADAL" clId="{76074139-EA2B-2D47-9A1F-74C9F87EE378}" dt="2018-07-31T17:14:29.747" v="31857" actId="478"/>
          <ac:cxnSpMkLst>
            <pc:docMk/>
            <pc:sldMk cId="2636611786" sldId="290"/>
            <ac:cxnSpMk id="62" creationId="{91F66E2E-F361-2248-9737-6697E9C88892}"/>
          </ac:cxnSpMkLst>
        </pc:cxnChg>
        <pc:cxnChg chg="add del mod">
          <ac:chgData name="MUDONGLIANG" userId="1313195f-680b-48f7-a0b2-438a8902a129" providerId="ADAL" clId="{76074139-EA2B-2D47-9A1F-74C9F87EE378}" dt="2018-07-31T17:14:29.747" v="31857" actId="478"/>
          <ac:cxnSpMkLst>
            <pc:docMk/>
            <pc:sldMk cId="2636611786" sldId="290"/>
            <ac:cxnSpMk id="65" creationId="{9DAD3C9B-BE33-694E-B069-0A9713300F3E}"/>
          </ac:cxnSpMkLst>
        </pc:cxnChg>
        <pc:cxnChg chg="add mod">
          <ac:chgData name="MUDONGLIANG" userId="1313195f-680b-48f7-a0b2-438a8902a129" providerId="ADAL" clId="{76074139-EA2B-2D47-9A1F-74C9F87EE378}" dt="2018-08-03T20:59:51.754" v="47531" actId="1076"/>
          <ac:cxnSpMkLst>
            <pc:docMk/>
            <pc:sldMk cId="2636611786" sldId="290"/>
            <ac:cxnSpMk id="67" creationId="{36F3D8D3-90CD-3E4A-B4E8-B5BA44E8B2AB}"/>
          </ac:cxnSpMkLst>
        </pc:cxnChg>
        <pc:cxnChg chg="add del mod">
          <ac:chgData name="MUDONGLIANG" userId="1313195f-680b-48f7-a0b2-438a8902a129" providerId="ADAL" clId="{76074139-EA2B-2D47-9A1F-74C9F87EE378}" dt="2018-07-31T17:14:29.747" v="31857" actId="478"/>
          <ac:cxnSpMkLst>
            <pc:docMk/>
            <pc:sldMk cId="2636611786" sldId="290"/>
            <ac:cxnSpMk id="68" creationId="{6803174F-A756-6B41-9AF4-AE15EB01A448}"/>
          </ac:cxnSpMkLst>
        </pc:cxnChg>
        <pc:cxnChg chg="add del mod">
          <ac:chgData name="MUDONGLIANG" userId="1313195f-680b-48f7-a0b2-438a8902a129" providerId="ADAL" clId="{76074139-EA2B-2D47-9A1F-74C9F87EE378}" dt="2018-07-31T17:14:29.747" v="31857" actId="478"/>
          <ac:cxnSpMkLst>
            <pc:docMk/>
            <pc:sldMk cId="2636611786" sldId="290"/>
            <ac:cxnSpMk id="71" creationId="{A92B6F9A-B78E-3941-BB88-4C0FDB747557}"/>
          </ac:cxnSpMkLst>
        </pc:cxnChg>
        <pc:cxnChg chg="add del mod">
          <ac:chgData name="MUDONGLIANG" userId="1313195f-680b-48f7-a0b2-438a8902a129" providerId="ADAL" clId="{76074139-EA2B-2D47-9A1F-74C9F87EE378}" dt="2018-07-31T17:14:29.747" v="31857" actId="478"/>
          <ac:cxnSpMkLst>
            <pc:docMk/>
            <pc:sldMk cId="2636611786" sldId="290"/>
            <ac:cxnSpMk id="74" creationId="{40BE091C-C261-D74F-9A0B-5B215775D98D}"/>
          </ac:cxnSpMkLst>
        </pc:cxnChg>
        <pc:cxnChg chg="add del mod">
          <ac:chgData name="MUDONGLIANG" userId="1313195f-680b-48f7-a0b2-438a8902a129" providerId="ADAL" clId="{76074139-EA2B-2D47-9A1F-74C9F87EE378}" dt="2018-08-01T19:32:40.234" v="40956" actId="478"/>
          <ac:cxnSpMkLst>
            <pc:docMk/>
            <pc:sldMk cId="2636611786" sldId="290"/>
            <ac:cxnSpMk id="117" creationId="{BBEEE253-376C-6249-AACF-4EE1D7A5DF1F}"/>
          </ac:cxnSpMkLst>
        </pc:cxnChg>
        <pc:cxnChg chg="add mod">
          <ac:chgData name="MUDONGLIANG" userId="1313195f-680b-48f7-a0b2-438a8902a129" providerId="ADAL" clId="{76074139-EA2B-2D47-9A1F-74C9F87EE378}" dt="2018-08-03T20:53:58.223" v="47442" actId="1076"/>
          <ac:cxnSpMkLst>
            <pc:docMk/>
            <pc:sldMk cId="2636611786" sldId="290"/>
            <ac:cxnSpMk id="138" creationId="{29714290-54D6-D74B-AD31-0BA2F8EA9858}"/>
          </ac:cxnSpMkLst>
        </pc:cxnChg>
        <pc:cxnChg chg="add mod">
          <ac:chgData name="MUDONGLIANG" userId="1313195f-680b-48f7-a0b2-438a8902a129" providerId="ADAL" clId="{76074139-EA2B-2D47-9A1F-74C9F87EE378}" dt="2018-08-03T20:59:13.044" v="47524" actId="1076"/>
          <ac:cxnSpMkLst>
            <pc:docMk/>
            <pc:sldMk cId="2636611786" sldId="290"/>
            <ac:cxnSpMk id="140" creationId="{A6E929E2-701F-174C-881F-CAC4BBDA975D}"/>
          </ac:cxnSpMkLst>
        </pc:cxnChg>
        <pc:cxnChg chg="add mod">
          <ac:chgData name="MUDONGLIANG" userId="1313195f-680b-48f7-a0b2-438a8902a129" providerId="ADAL" clId="{76074139-EA2B-2D47-9A1F-74C9F87EE378}" dt="2018-08-03T21:01:28.694" v="47565" actId="14100"/>
          <ac:cxnSpMkLst>
            <pc:docMk/>
            <pc:sldMk cId="2636611786" sldId="290"/>
            <ac:cxnSpMk id="142" creationId="{5040A1BD-CF32-5245-BDD7-A283011A27B6}"/>
          </ac:cxnSpMkLst>
        </pc:cxnChg>
        <pc:cxnChg chg="add del mod">
          <ac:chgData name="MUDONGLIANG" userId="1313195f-680b-48f7-a0b2-438a8902a129" providerId="ADAL" clId="{76074139-EA2B-2D47-9A1F-74C9F87EE378}" dt="2018-08-01T19:32:29.698" v="40953" actId="478"/>
          <ac:cxnSpMkLst>
            <pc:docMk/>
            <pc:sldMk cId="2636611786" sldId="290"/>
            <ac:cxnSpMk id="145" creationId="{BD0DDEBF-3310-B241-80E9-5EDBE18CF6C8}"/>
          </ac:cxnSpMkLst>
        </pc:cxnChg>
      </pc:sldChg>
      <pc:sldChg chg="add">
        <pc:chgData name="MUDONGLIANG" userId="1313195f-680b-48f7-a0b2-438a8902a129" providerId="ADAL" clId="{76074139-EA2B-2D47-9A1F-74C9F87EE378}" dt="2018-08-01T18:41:48.710" v="39355"/>
        <pc:sldMkLst>
          <pc:docMk/>
          <pc:sldMk cId="2729074229" sldId="301"/>
        </pc:sldMkLst>
      </pc:sldChg>
      <pc:sldChg chg="addSp modSp add ord modNotesTx">
        <pc:chgData name="MUDONGLIANG" userId="1313195f-680b-48f7-a0b2-438a8902a129" providerId="ADAL" clId="{76074139-EA2B-2D47-9A1F-74C9F87EE378}" dt="2018-08-06T16:36:21.555" v="49273" actId="20577"/>
        <pc:sldMkLst>
          <pc:docMk/>
          <pc:sldMk cId="1693980253" sldId="310"/>
        </pc:sldMkLst>
        <pc:spChg chg="mod">
          <ac:chgData name="MUDONGLIANG" userId="1313195f-680b-48f7-a0b2-438a8902a129" providerId="ADAL" clId="{76074139-EA2B-2D47-9A1F-74C9F87EE378}" dt="2018-07-31T01:44:51.273" v="28489" actId="2711"/>
          <ac:spMkLst>
            <pc:docMk/>
            <pc:sldMk cId="1693980253" sldId="310"/>
            <ac:spMk id="2" creationId="{32128F2D-B165-2241-999D-EC98399DB2F8}"/>
          </ac:spMkLst>
        </pc:spChg>
        <pc:spChg chg="mod">
          <ac:chgData name="MUDONGLIANG" userId="1313195f-680b-48f7-a0b2-438a8902a129" providerId="ADAL" clId="{76074139-EA2B-2D47-9A1F-74C9F87EE378}" dt="2018-07-31T17:46:53.688" v="32283" actId="2711"/>
          <ac:spMkLst>
            <pc:docMk/>
            <pc:sldMk cId="1693980253" sldId="310"/>
            <ac:spMk id="3" creationId="{CAB02141-2D0D-7344-9694-26E98F7C1D94}"/>
          </ac:spMkLst>
        </pc:spChg>
        <pc:spChg chg="add">
          <ac:chgData name="MUDONGLIANG" userId="1313195f-680b-48f7-a0b2-438a8902a129" providerId="ADAL" clId="{76074139-EA2B-2D47-9A1F-74C9F87EE378}" dt="2018-07-26T15:16:47.536" v="19656"/>
          <ac:spMkLst>
            <pc:docMk/>
            <pc:sldMk cId="1693980253" sldId="310"/>
            <ac:spMk id="4" creationId="{9CCF6ADE-8B27-9849-93BF-2C3C0A6BDFBC}"/>
          </ac:spMkLst>
        </pc:spChg>
        <pc:spChg chg="add mod">
          <ac:chgData name="MUDONGLIANG" userId="1313195f-680b-48f7-a0b2-438a8902a129" providerId="ADAL" clId="{76074139-EA2B-2D47-9A1F-74C9F87EE378}" dt="2018-07-26T17:11:54.890" v="20129"/>
          <ac:spMkLst>
            <pc:docMk/>
            <pc:sldMk cId="1693980253" sldId="310"/>
            <ac:spMk id="5" creationId="{1915C7BA-7365-8F40-98A3-C98EA90507CD}"/>
          </ac:spMkLst>
        </pc:spChg>
        <pc:spChg chg="mod">
          <ac:chgData name="MUDONGLIANG" userId="1313195f-680b-48f7-a0b2-438a8902a129" providerId="ADAL" clId="{76074139-EA2B-2D47-9A1F-74C9F87EE378}" dt="2018-07-31T17:47:14.705" v="32286" actId="2711"/>
          <ac:spMkLst>
            <pc:docMk/>
            <pc:sldMk cId="1693980253" sldId="310"/>
            <ac:spMk id="9" creationId="{90652581-6E36-40CE-8A65-3FB22EACEEE4}"/>
          </ac:spMkLst>
        </pc:spChg>
        <pc:spChg chg="mod">
          <ac:chgData name="MUDONGLIANG" userId="1313195f-680b-48f7-a0b2-438a8902a129" providerId="ADAL" clId="{76074139-EA2B-2D47-9A1F-74C9F87EE378}" dt="2018-08-01T17:29:15.801" v="37386" actId="14100"/>
          <ac:spMkLst>
            <pc:docMk/>
            <pc:sldMk cId="1693980253" sldId="310"/>
            <ac:spMk id="11" creationId="{C6D19E24-BB12-4824-B7D9-5306BA0D07D7}"/>
          </ac:spMkLst>
        </pc:spChg>
        <pc:spChg chg="mod">
          <ac:chgData name="MUDONGLIANG" userId="1313195f-680b-48f7-a0b2-438a8902a129" providerId="ADAL" clId="{76074139-EA2B-2D47-9A1F-74C9F87EE378}" dt="2018-08-01T17:29:24.416" v="37387" actId="1076"/>
          <ac:spMkLst>
            <pc:docMk/>
            <pc:sldMk cId="1693980253" sldId="310"/>
            <ac:spMk id="12" creationId="{26F710E2-D1E7-45F2-9E29-796D76DC8332}"/>
          </ac:spMkLst>
        </pc:spChg>
        <pc:picChg chg="mod">
          <ac:chgData name="MUDONGLIANG" userId="1313195f-680b-48f7-a0b2-438a8902a129" providerId="ADAL" clId="{76074139-EA2B-2D47-9A1F-74C9F87EE378}" dt="2018-07-27T22:23:42.225" v="23194" actId="1076"/>
          <ac:picMkLst>
            <pc:docMk/>
            <pc:sldMk cId="1693980253" sldId="310"/>
            <ac:picMk id="6" creationId="{41D64C9B-5EE2-45ED-951A-3C80E52A6CCC}"/>
          </ac:picMkLst>
        </pc:picChg>
      </pc:sldChg>
      <pc:sldChg chg="addSp delSp modSp ord addAnim delAnim modAnim modNotesTx">
        <pc:chgData name="MUDONGLIANG" userId="1313195f-680b-48f7-a0b2-438a8902a129" providerId="ADAL" clId="{76074139-EA2B-2D47-9A1F-74C9F87EE378}" dt="2018-08-06T16:39:45.037" v="49277" actId="20577"/>
        <pc:sldMkLst>
          <pc:docMk/>
          <pc:sldMk cId="3466588092" sldId="312"/>
        </pc:sldMkLst>
        <pc:spChg chg="mod">
          <ac:chgData name="MUDONGLIANG" userId="1313195f-680b-48f7-a0b2-438a8902a129" providerId="ADAL" clId="{76074139-EA2B-2D47-9A1F-74C9F87EE378}" dt="2018-08-02T23:56:14.752" v="46070" actId="207"/>
          <ac:spMkLst>
            <pc:docMk/>
            <pc:sldMk cId="3466588092" sldId="312"/>
            <ac:spMk id="2" creationId="{4EA0A36A-BB46-4D1F-8CC6-A2AAD7F7D569}"/>
          </ac:spMkLst>
        </pc:spChg>
        <pc:spChg chg="add del mod topLvl">
          <ac:chgData name="MUDONGLIANG" userId="1313195f-680b-48f7-a0b2-438a8902a129" providerId="ADAL" clId="{76074139-EA2B-2D47-9A1F-74C9F87EE378}" dt="2018-08-01T15:12:48.768" v="36247" actId="478"/>
          <ac:spMkLst>
            <pc:docMk/>
            <pc:sldMk cId="3466588092" sldId="312"/>
            <ac:spMk id="3" creationId="{458941B2-87A0-D148-A740-8DAF88FD6393}"/>
          </ac:spMkLst>
        </pc:spChg>
        <pc:spChg chg="del">
          <ac:chgData name="MUDONGLIANG" userId="1313195f-680b-48f7-a0b2-438a8902a129" providerId="ADAL" clId="{76074139-EA2B-2D47-9A1F-74C9F87EE378}" dt="2018-07-31T22:49:54.125" v="34354" actId="478"/>
          <ac:spMkLst>
            <pc:docMk/>
            <pc:sldMk cId="3466588092" sldId="312"/>
            <ac:spMk id="6" creationId="{0A77887A-F0D6-4C09-90CB-32F04F1675E4}"/>
          </ac:spMkLst>
        </pc:spChg>
        <pc:spChg chg="add del mod topLvl">
          <ac:chgData name="MUDONGLIANG" userId="1313195f-680b-48f7-a0b2-438a8902a129" providerId="ADAL" clId="{76074139-EA2B-2D47-9A1F-74C9F87EE378}" dt="2018-08-01T15:10:06.319" v="36223" actId="478"/>
          <ac:spMkLst>
            <pc:docMk/>
            <pc:sldMk cId="3466588092" sldId="312"/>
            <ac:spMk id="7" creationId="{40CCB946-3D73-4740-B0D1-C5389062CFA1}"/>
          </ac:spMkLst>
        </pc:spChg>
        <pc:spChg chg="add del mod topLvl">
          <ac:chgData name="MUDONGLIANG" userId="1313195f-680b-48f7-a0b2-438a8902a129" providerId="ADAL" clId="{76074139-EA2B-2D47-9A1F-74C9F87EE378}" dt="2018-07-27T18:10:18.922" v="21137" actId="478"/>
          <ac:spMkLst>
            <pc:docMk/>
            <pc:sldMk cId="3466588092" sldId="312"/>
            <ac:spMk id="7" creationId="{74411BCD-6BE7-F44C-9825-0D94D2063F43}"/>
          </ac:spMkLst>
        </pc:spChg>
        <pc:spChg chg="add del mod">
          <ac:chgData name="MUDONGLIANG" userId="1313195f-680b-48f7-a0b2-438a8902a129" providerId="ADAL" clId="{76074139-EA2B-2D47-9A1F-74C9F87EE378}" dt="2018-07-31T01:58:27.277" v="28772" actId="478"/>
          <ac:spMkLst>
            <pc:docMk/>
            <pc:sldMk cId="3466588092" sldId="312"/>
            <ac:spMk id="7" creationId="{C6B61C3F-4F52-204D-8237-8F9DC49D2461}"/>
          </ac:spMkLst>
        </pc:spChg>
        <pc:spChg chg="del mod">
          <ac:chgData name="MUDONGLIANG" userId="1313195f-680b-48f7-a0b2-438a8902a129" providerId="ADAL" clId="{76074139-EA2B-2D47-9A1F-74C9F87EE378}" dt="2018-07-31T22:49:54.125" v="34354" actId="478"/>
          <ac:spMkLst>
            <pc:docMk/>
            <pc:sldMk cId="3466588092" sldId="312"/>
            <ac:spMk id="8" creationId="{F56B4641-8197-4749-8809-0F2572A480FE}"/>
          </ac:spMkLst>
        </pc:spChg>
        <pc:spChg chg="del mod">
          <ac:chgData name="MUDONGLIANG" userId="1313195f-680b-48f7-a0b2-438a8902a129" providerId="ADAL" clId="{76074139-EA2B-2D47-9A1F-74C9F87EE378}" dt="2018-07-31T22:49:54.125" v="34354" actId="478"/>
          <ac:spMkLst>
            <pc:docMk/>
            <pc:sldMk cId="3466588092" sldId="312"/>
            <ac:spMk id="10" creationId="{6A866FB2-CDDB-4735-A1DB-EFBED5DFBCE0}"/>
          </ac:spMkLst>
        </pc:spChg>
        <pc:spChg chg="add">
          <ac:chgData name="MUDONGLIANG" userId="1313195f-680b-48f7-a0b2-438a8902a129" providerId="ADAL" clId="{76074139-EA2B-2D47-9A1F-74C9F87EE378}" dt="2018-07-30T21:32:13.217" v="24696"/>
          <ac:spMkLst>
            <pc:docMk/>
            <pc:sldMk cId="3466588092" sldId="312"/>
            <ac:spMk id="12" creationId="{D1C4771C-FAE7-304C-A920-6AC017BF4A18}"/>
          </ac:spMkLst>
        </pc:spChg>
        <pc:spChg chg="del">
          <ac:chgData name="MUDONGLIANG" userId="1313195f-680b-48f7-a0b2-438a8902a129" providerId="ADAL" clId="{76074139-EA2B-2D47-9A1F-74C9F87EE378}" dt="2018-07-27T17:52:10.241" v="20983" actId="478"/>
          <ac:spMkLst>
            <pc:docMk/>
            <pc:sldMk cId="3466588092" sldId="312"/>
            <ac:spMk id="13" creationId="{2C9884F1-6A83-4554-A0C1-4E61D01C172A}"/>
          </ac:spMkLst>
        </pc:spChg>
        <pc:spChg chg="add del mod">
          <ac:chgData name="MUDONGLIANG" userId="1313195f-680b-48f7-a0b2-438a8902a129" providerId="ADAL" clId="{76074139-EA2B-2D47-9A1F-74C9F87EE378}" dt="2018-07-27T18:05:37.932" v="21076" actId="478"/>
          <ac:spMkLst>
            <pc:docMk/>
            <pc:sldMk cId="3466588092" sldId="312"/>
            <ac:spMk id="15" creationId="{9D7E4998-82DC-5B43-9AAA-08DC75958ABA}"/>
          </ac:spMkLst>
        </pc:spChg>
        <pc:spChg chg="add del mod">
          <ac:chgData name="MUDONGLIANG" userId="1313195f-680b-48f7-a0b2-438a8902a129" providerId="ADAL" clId="{76074139-EA2B-2D47-9A1F-74C9F87EE378}" dt="2018-08-01T14:45:24.846" v="35713"/>
          <ac:spMkLst>
            <pc:docMk/>
            <pc:sldMk cId="3466588092" sldId="312"/>
            <ac:spMk id="15" creationId="{EBFD1503-F190-9F4A-8047-C3ACEE40138A}"/>
          </ac:spMkLst>
        </pc:spChg>
        <pc:spChg chg="add mod">
          <ac:chgData name="MUDONGLIANG" userId="1313195f-680b-48f7-a0b2-438a8902a129" providerId="ADAL" clId="{76074139-EA2B-2D47-9A1F-74C9F87EE378}" dt="2018-08-01T14:53:46.240" v="35969" actId="571"/>
          <ac:spMkLst>
            <pc:docMk/>
            <pc:sldMk cId="3466588092" sldId="312"/>
            <ac:spMk id="18" creationId="{065611B7-A274-0D45-A6FA-8FE5E69B57A7}"/>
          </ac:spMkLst>
        </pc:spChg>
        <pc:grpChg chg="add del mod">
          <ac:chgData name="MUDONGLIANG" userId="1313195f-680b-48f7-a0b2-438a8902a129" providerId="ADAL" clId="{76074139-EA2B-2D47-9A1F-74C9F87EE378}" dt="2018-08-01T15:10:06.319" v="36223" actId="478"/>
          <ac:grpSpMkLst>
            <pc:docMk/>
            <pc:sldMk cId="3466588092" sldId="312"/>
            <ac:grpSpMk id="8" creationId="{B8BC6DBF-9C09-E242-91E7-8CACBB828525}"/>
          </ac:grpSpMkLst>
        </pc:grpChg>
        <pc:grpChg chg="add del mod">
          <ac:chgData name="MUDONGLIANG" userId="1313195f-680b-48f7-a0b2-438a8902a129" providerId="ADAL" clId="{76074139-EA2B-2D47-9A1F-74C9F87EE378}" dt="2018-07-27T18:10:13.856" v="21136" actId="165"/>
          <ac:grpSpMkLst>
            <pc:docMk/>
            <pc:sldMk cId="3466588092" sldId="312"/>
            <ac:grpSpMk id="11" creationId="{9CC634C5-D41D-5244-BF44-9B2C67F1C7A6}"/>
          </ac:grpSpMkLst>
        </pc:grpChg>
        <pc:grpChg chg="add del mod">
          <ac:chgData name="MUDONGLIANG" userId="1313195f-680b-48f7-a0b2-438a8902a129" providerId="ADAL" clId="{76074139-EA2B-2D47-9A1F-74C9F87EE378}" dt="2018-08-01T15:11:01.957" v="36231" actId="165"/>
          <ac:grpSpMkLst>
            <pc:docMk/>
            <pc:sldMk cId="3466588092" sldId="312"/>
            <ac:grpSpMk id="11" creationId="{D18B949A-5849-0F4A-BD35-F054CCF27684}"/>
          </ac:grpSpMkLst>
        </pc:grpChg>
        <pc:picChg chg="add del mod">
          <ac:chgData name="MUDONGLIANG" userId="1313195f-680b-48f7-a0b2-438a8902a129" providerId="ADAL" clId="{76074139-EA2B-2D47-9A1F-74C9F87EE378}" dt="2018-08-03T00:03:27.111" v="46090" actId="478"/>
          <ac:picMkLst>
            <pc:docMk/>
            <pc:sldMk cId="3466588092" sldId="312"/>
            <ac:picMk id="5" creationId="{03EBFC10-3850-8144-98B9-BFA7ACAADF7F}"/>
          </ac:picMkLst>
        </pc:picChg>
        <pc:picChg chg="add del mod topLvl">
          <ac:chgData name="MUDONGLIANG" userId="1313195f-680b-48f7-a0b2-438a8902a129" providerId="ADAL" clId="{76074139-EA2B-2D47-9A1F-74C9F87EE378}" dt="2018-07-31T22:53:04.552" v="34400" actId="478"/>
          <ac:picMkLst>
            <pc:docMk/>
            <pc:sldMk cId="3466588092" sldId="312"/>
            <ac:picMk id="5" creationId="{B2302601-6016-DA41-9318-A05BA6D90745}"/>
          </ac:picMkLst>
        </pc:picChg>
        <pc:picChg chg="add mod topLvl">
          <ac:chgData name="MUDONGLIANG" userId="1313195f-680b-48f7-a0b2-438a8902a129" providerId="ADAL" clId="{76074139-EA2B-2D47-9A1F-74C9F87EE378}" dt="2018-08-03T00:05:06.595" v="46110" actId="1076"/>
          <ac:picMkLst>
            <pc:docMk/>
            <pc:sldMk cId="3466588092" sldId="312"/>
            <ac:picMk id="6" creationId="{4503B6B5-4168-5B42-9C53-C5F9204EECAE}"/>
          </ac:picMkLst>
        </pc:picChg>
        <pc:picChg chg="add mod">
          <ac:chgData name="MUDONGLIANG" userId="1313195f-680b-48f7-a0b2-438a8902a129" providerId="ADAL" clId="{76074139-EA2B-2D47-9A1F-74C9F87EE378}" dt="2018-08-03T00:04:28.023" v="46103" actId="692"/>
          <ac:picMkLst>
            <pc:docMk/>
            <pc:sldMk cId="3466588092" sldId="312"/>
            <ac:picMk id="8" creationId="{722EA546-F7EF-7849-8DB2-709F4D6FFD06}"/>
          </ac:picMkLst>
        </pc:picChg>
        <pc:picChg chg="add mod">
          <ac:chgData name="MUDONGLIANG" userId="1313195f-680b-48f7-a0b2-438a8902a129" providerId="ADAL" clId="{76074139-EA2B-2D47-9A1F-74C9F87EE378}" dt="2018-08-03T00:05:56.658" v="46119" actId="1036"/>
          <ac:picMkLst>
            <pc:docMk/>
            <pc:sldMk cId="3466588092" sldId="312"/>
            <ac:picMk id="10" creationId="{290F8915-4522-BF47-B226-965C22EB54B2}"/>
          </ac:picMkLst>
        </pc:picChg>
        <pc:picChg chg="add mod">
          <ac:chgData name="MUDONGLIANG" userId="1313195f-680b-48f7-a0b2-438a8902a129" providerId="ADAL" clId="{76074139-EA2B-2D47-9A1F-74C9F87EE378}" dt="2018-08-03T00:07:31.672" v="46128" actId="692"/>
          <ac:picMkLst>
            <pc:docMk/>
            <pc:sldMk cId="3466588092" sldId="312"/>
            <ac:picMk id="11" creationId="{CD72160B-3EE1-2947-86A9-8D7D0D53B795}"/>
          </ac:picMkLst>
        </pc:picChg>
        <pc:picChg chg="add del mod">
          <ac:chgData name="MUDONGLIANG" userId="1313195f-680b-48f7-a0b2-438a8902a129" providerId="ADAL" clId="{76074139-EA2B-2D47-9A1F-74C9F87EE378}" dt="2018-08-02T17:24:52.531" v="44685" actId="478"/>
          <ac:picMkLst>
            <pc:docMk/>
            <pc:sldMk cId="3466588092" sldId="312"/>
            <ac:picMk id="13" creationId="{893BDF9D-8522-AB46-AAAB-606E74D06680}"/>
          </ac:picMkLst>
        </pc:picChg>
        <pc:picChg chg="add del mod topLvl">
          <ac:chgData name="MUDONGLIANG" userId="1313195f-680b-48f7-a0b2-438a8902a129" providerId="ADAL" clId="{76074139-EA2B-2D47-9A1F-74C9F87EE378}" dt="2018-08-01T15:14:27.782" v="36249" actId="478"/>
          <ac:picMkLst>
            <pc:docMk/>
            <pc:sldMk cId="3466588092" sldId="312"/>
            <ac:picMk id="14" creationId="{7236887F-1184-8D45-B15E-9B611B8F0DAD}"/>
          </ac:picMkLst>
        </pc:picChg>
        <pc:picChg chg="add mod">
          <ac:chgData name="MUDONGLIANG" userId="1313195f-680b-48f7-a0b2-438a8902a129" providerId="ADAL" clId="{76074139-EA2B-2D47-9A1F-74C9F87EE378}" dt="2018-08-01T14:53:46.240" v="35969" actId="571"/>
          <ac:picMkLst>
            <pc:docMk/>
            <pc:sldMk cId="3466588092" sldId="312"/>
            <ac:picMk id="16" creationId="{824A0196-1255-1C41-87D3-83FE8B7AD39E}"/>
          </ac:picMkLst>
        </pc:picChg>
        <pc:picChg chg="add del mod">
          <ac:chgData name="MUDONGLIANG" userId="1313195f-680b-48f7-a0b2-438a8902a129" providerId="ADAL" clId="{76074139-EA2B-2D47-9A1F-74C9F87EE378}" dt="2018-08-02T17:24:54.819" v="44686" actId="478"/>
          <ac:picMkLst>
            <pc:docMk/>
            <pc:sldMk cId="3466588092" sldId="312"/>
            <ac:picMk id="17" creationId="{E95D0B47-37FE-0B45-AC6D-5D58E54F13B5}"/>
          </ac:picMkLst>
        </pc:picChg>
        <pc:picChg chg="add del mod">
          <ac:chgData name="MUDONGLIANG" userId="1313195f-680b-48f7-a0b2-438a8902a129" providerId="ADAL" clId="{76074139-EA2B-2D47-9A1F-74C9F87EE378}" dt="2018-08-03T00:05:13.422" v="46111" actId="166"/>
          <ac:picMkLst>
            <pc:docMk/>
            <pc:sldMk cId="3466588092" sldId="312"/>
            <ac:picMk id="20" creationId="{32D00C01-1D0D-CC42-A662-A6D502247615}"/>
          </ac:picMkLst>
        </pc:picChg>
        <pc:cxnChg chg="del mod">
          <ac:chgData name="MUDONGLIANG" userId="1313195f-680b-48f7-a0b2-438a8902a129" providerId="ADAL" clId="{76074139-EA2B-2D47-9A1F-74C9F87EE378}" dt="2018-07-31T22:49:54.125" v="34354" actId="478"/>
          <ac:cxnSpMkLst>
            <pc:docMk/>
            <pc:sldMk cId="3466588092" sldId="312"/>
            <ac:cxnSpMk id="9" creationId="{98599DA6-993E-4188-B3A0-167E3F44D446}"/>
          </ac:cxnSpMkLst>
        </pc:cxnChg>
      </pc:sldChg>
      <pc:sldChg chg="modSp add modNotesTx">
        <pc:chgData name="MUDONGLIANG" userId="1313195f-680b-48f7-a0b2-438a8902a129" providerId="ADAL" clId="{76074139-EA2B-2D47-9A1F-74C9F87EE378}" dt="2018-08-06T16:43:29.308" v="49325" actId="20577"/>
        <pc:sldMkLst>
          <pc:docMk/>
          <pc:sldMk cId="3941345782" sldId="314"/>
        </pc:sldMkLst>
        <pc:spChg chg="mod">
          <ac:chgData name="MUDONGLIANG" userId="1313195f-680b-48f7-a0b2-438a8902a129" providerId="ADAL" clId="{76074139-EA2B-2D47-9A1F-74C9F87EE378}" dt="2018-07-31T16:30:30.020" v="30549" actId="20577"/>
          <ac:spMkLst>
            <pc:docMk/>
            <pc:sldMk cId="3941345782" sldId="314"/>
            <ac:spMk id="2" creationId="{EC383CD1-0FBA-CA4A-AE58-79CB67C39EB6}"/>
          </ac:spMkLst>
        </pc:spChg>
        <pc:spChg chg="mod">
          <ac:chgData name="MUDONGLIANG" userId="1313195f-680b-48f7-a0b2-438a8902a129" providerId="ADAL" clId="{76074139-EA2B-2D47-9A1F-74C9F87EE378}" dt="2018-08-03T00:54:11.585" v="46598" actId="400"/>
          <ac:spMkLst>
            <pc:docMk/>
            <pc:sldMk cId="3941345782" sldId="314"/>
            <ac:spMk id="3" creationId="{14D40DA4-3EBE-984E-9C49-7367C61B60A0}"/>
          </ac:spMkLst>
        </pc:spChg>
      </pc:sldChg>
      <pc:sldChg chg="addSp delSp modSp add delAnim modAnim modNotesTx">
        <pc:chgData name="MUDONGLIANG" userId="1313195f-680b-48f7-a0b2-438a8902a129" providerId="ADAL" clId="{76074139-EA2B-2D47-9A1F-74C9F87EE378}" dt="2018-08-02T17:48:33.511" v="44925" actId="20577"/>
        <pc:sldMkLst>
          <pc:docMk/>
          <pc:sldMk cId="1862194758" sldId="322"/>
        </pc:sldMkLst>
        <pc:spChg chg="mod">
          <ac:chgData name="MUDONGLIANG" userId="1313195f-680b-48f7-a0b2-438a8902a129" providerId="ADAL" clId="{76074139-EA2B-2D47-9A1F-74C9F87EE378}" dt="2018-08-02T01:01:40.832" v="44423" actId="207"/>
          <ac:spMkLst>
            <pc:docMk/>
            <pc:sldMk cId="1862194758" sldId="322"/>
            <ac:spMk id="2" creationId="{07E90E92-A021-462E-A172-D2B438958725}"/>
          </ac:spMkLst>
        </pc:spChg>
        <pc:spChg chg="del mod">
          <ac:chgData name="MUDONGLIANG" userId="1313195f-680b-48f7-a0b2-438a8902a129" providerId="ADAL" clId="{76074139-EA2B-2D47-9A1F-74C9F87EE378}" dt="2018-07-30T22:31:47.749" v="25968" actId="478"/>
          <ac:spMkLst>
            <pc:docMk/>
            <pc:sldMk cId="1862194758" sldId="322"/>
            <ac:spMk id="4" creationId="{71EB7D1D-25EB-1546-A98E-2498C6A34A3E}"/>
          </ac:spMkLst>
        </pc:spChg>
        <pc:spChg chg="add mod">
          <ac:chgData name="MUDONGLIANG" userId="1313195f-680b-48f7-a0b2-438a8902a129" providerId="ADAL" clId="{76074139-EA2B-2D47-9A1F-74C9F87EE378}" dt="2018-08-01T16:55:07.981" v="36728" actId="14100"/>
          <ac:spMkLst>
            <pc:docMk/>
            <pc:sldMk cId="1862194758" sldId="322"/>
            <ac:spMk id="4" creationId="{93F0D362-FE3A-784D-886B-E7080219DE34}"/>
          </ac:spMkLst>
        </pc:spChg>
        <pc:spChg chg="add mod">
          <ac:chgData name="MUDONGLIANG" userId="1313195f-680b-48f7-a0b2-438a8902a129" providerId="ADAL" clId="{76074139-EA2B-2D47-9A1F-74C9F87EE378}" dt="2018-08-02T17:48:33.511" v="44925" actId="20577"/>
          <ac:spMkLst>
            <pc:docMk/>
            <pc:sldMk cId="1862194758" sldId="322"/>
            <ac:spMk id="5" creationId="{35185091-9A8F-FD42-9001-3CE5471E6774}"/>
          </ac:spMkLst>
        </pc:spChg>
        <pc:spChg chg="add del mod">
          <ac:chgData name="MUDONGLIANG" userId="1313195f-680b-48f7-a0b2-438a8902a129" providerId="ADAL" clId="{76074139-EA2B-2D47-9A1F-74C9F87EE378}" dt="2018-08-01T16:57:29.186" v="36796"/>
          <ac:spMkLst>
            <pc:docMk/>
            <pc:sldMk cId="1862194758" sldId="322"/>
            <ac:spMk id="7" creationId="{76589648-99A9-884C-B5A4-32FF8F698177}"/>
          </ac:spMkLst>
        </pc:spChg>
        <pc:spChg chg="del">
          <ac:chgData name="MUDONGLIANG" userId="1313195f-680b-48f7-a0b2-438a8902a129" providerId="ADAL" clId="{76074139-EA2B-2D47-9A1F-74C9F87EE378}" dt="2018-07-30T22:22:07.061" v="25682" actId="478"/>
          <ac:spMkLst>
            <pc:docMk/>
            <pc:sldMk cId="1862194758" sldId="322"/>
            <ac:spMk id="8" creationId="{0BB99F74-C039-4555-A2A3-13BF0AE96E0E}"/>
          </ac:spMkLst>
        </pc:spChg>
        <pc:spChg chg="del">
          <ac:chgData name="MUDONGLIANG" userId="1313195f-680b-48f7-a0b2-438a8902a129" providerId="ADAL" clId="{76074139-EA2B-2D47-9A1F-74C9F87EE378}" dt="2018-07-30T22:22:08.444" v="25683" actId="478"/>
          <ac:spMkLst>
            <pc:docMk/>
            <pc:sldMk cId="1862194758" sldId="322"/>
            <ac:spMk id="10" creationId="{457665DA-2D08-4E49-B768-DE1FF7D7AD0F}"/>
          </ac:spMkLst>
        </pc:spChg>
        <pc:spChg chg="del">
          <ac:chgData name="MUDONGLIANG" userId="1313195f-680b-48f7-a0b2-438a8902a129" providerId="ADAL" clId="{76074139-EA2B-2D47-9A1F-74C9F87EE378}" dt="2018-07-30T22:22:09.519" v="25684" actId="478"/>
          <ac:spMkLst>
            <pc:docMk/>
            <pc:sldMk cId="1862194758" sldId="322"/>
            <ac:spMk id="12" creationId="{5C56EAA4-44ED-4E15-8299-5A0A426241D3}"/>
          </ac:spMkLst>
        </pc:spChg>
        <pc:spChg chg="mod topLvl">
          <ac:chgData name="MUDONGLIANG" userId="1313195f-680b-48f7-a0b2-438a8902a129" providerId="ADAL" clId="{76074139-EA2B-2D47-9A1F-74C9F87EE378}" dt="2018-08-01T17:23:50.389" v="37272" actId="1076"/>
          <ac:spMkLst>
            <pc:docMk/>
            <pc:sldMk cId="1862194758" sldId="322"/>
            <ac:spMk id="12" creationId="{66D3F7B0-ADFC-324A-B321-D36CE3232C39}"/>
          </ac:spMkLst>
        </pc:spChg>
        <pc:spChg chg="del mod topLvl">
          <ac:chgData name="MUDONGLIANG" userId="1313195f-680b-48f7-a0b2-438a8902a129" providerId="ADAL" clId="{76074139-EA2B-2D47-9A1F-74C9F87EE378}" dt="2018-08-01T17:12:05.575" v="37055" actId="478"/>
          <ac:spMkLst>
            <pc:docMk/>
            <pc:sldMk cId="1862194758" sldId="322"/>
            <ac:spMk id="14" creationId="{D811CCAF-5305-FE4B-8D3D-719048F1D09B}"/>
          </ac:spMkLst>
        </pc:spChg>
        <pc:spChg chg="del">
          <ac:chgData name="MUDONGLIANG" userId="1313195f-680b-48f7-a0b2-438a8902a129" providerId="ADAL" clId="{76074139-EA2B-2D47-9A1F-74C9F87EE378}" dt="2018-07-30T22:25:44.677" v="25883" actId="478"/>
          <ac:spMkLst>
            <pc:docMk/>
            <pc:sldMk cId="1862194758" sldId="322"/>
            <ac:spMk id="15" creationId="{00C2B7AF-6397-44E9-B707-6649CCE67CDD}"/>
          </ac:spMkLst>
        </pc:spChg>
        <pc:spChg chg="del mod topLvl">
          <ac:chgData name="MUDONGLIANG" userId="1313195f-680b-48f7-a0b2-438a8902a129" providerId="ADAL" clId="{76074139-EA2B-2D47-9A1F-74C9F87EE378}" dt="2018-07-30T22:38:12.615" v="25988" actId="478"/>
          <ac:spMkLst>
            <pc:docMk/>
            <pc:sldMk cId="1862194758" sldId="322"/>
            <ac:spMk id="16" creationId="{909AFB89-A1F1-4F1A-8888-A2DB5C3115F3}"/>
          </ac:spMkLst>
        </pc:spChg>
        <pc:spChg chg="add del mod">
          <ac:chgData name="MUDONGLIANG" userId="1313195f-680b-48f7-a0b2-438a8902a129" providerId="ADAL" clId="{76074139-EA2B-2D47-9A1F-74C9F87EE378}" dt="2018-07-31T16:50:55.311" v="31435" actId="478"/>
          <ac:spMkLst>
            <pc:docMk/>
            <pc:sldMk cId="1862194758" sldId="322"/>
            <ac:spMk id="23" creationId="{54FEC5F1-0AA4-6247-A219-68CE0CBEEECE}"/>
          </ac:spMkLst>
        </pc:spChg>
        <pc:spChg chg="add mod">
          <ac:chgData name="MUDONGLIANG" userId="1313195f-680b-48f7-a0b2-438a8902a129" providerId="ADAL" clId="{76074139-EA2B-2D47-9A1F-74C9F87EE378}" dt="2018-08-01T17:23:30.768" v="37271" actId="20577"/>
          <ac:spMkLst>
            <pc:docMk/>
            <pc:sldMk cId="1862194758" sldId="322"/>
            <ac:spMk id="23" creationId="{9867472C-77D7-7640-969D-40BD50EEDC89}"/>
          </ac:spMkLst>
        </pc:spChg>
        <pc:spChg chg="add del">
          <ac:chgData name="MUDONGLIANG" userId="1313195f-680b-48f7-a0b2-438a8902a129" providerId="ADAL" clId="{76074139-EA2B-2D47-9A1F-74C9F87EE378}" dt="2018-07-30T22:38:49.686" v="25993" actId="478"/>
          <ac:spMkLst>
            <pc:docMk/>
            <pc:sldMk cId="1862194758" sldId="322"/>
            <ac:spMk id="24" creationId="{4C009041-C7CE-E74B-8AF1-AFDDA862CE77}"/>
          </ac:spMkLst>
        </pc:spChg>
        <pc:spChg chg="add mod">
          <ac:chgData name="MUDONGLIANG" userId="1313195f-680b-48f7-a0b2-438a8902a129" providerId="ADAL" clId="{76074139-EA2B-2D47-9A1F-74C9F87EE378}" dt="2018-08-01T17:05:51.765" v="36955" actId="1037"/>
          <ac:spMkLst>
            <pc:docMk/>
            <pc:sldMk cId="1862194758" sldId="322"/>
            <ac:spMk id="26" creationId="{48362CAA-AB08-BB49-B603-8E4E8CD2F74E}"/>
          </ac:spMkLst>
        </pc:spChg>
        <pc:spChg chg="add mod">
          <ac:chgData name="MUDONGLIANG" userId="1313195f-680b-48f7-a0b2-438a8902a129" providerId="ADAL" clId="{76074139-EA2B-2D47-9A1F-74C9F87EE378}" dt="2018-08-01T17:08:40.990" v="37017" actId="1076"/>
          <ac:spMkLst>
            <pc:docMk/>
            <pc:sldMk cId="1862194758" sldId="322"/>
            <ac:spMk id="29" creationId="{BAA00BB3-193D-0544-BDE6-A492B9604553}"/>
          </ac:spMkLst>
        </pc:spChg>
        <pc:spChg chg="add mod">
          <ac:chgData name="MUDONGLIANG" userId="1313195f-680b-48f7-a0b2-438a8902a129" providerId="ADAL" clId="{76074139-EA2B-2D47-9A1F-74C9F87EE378}" dt="2018-08-01T17:23:50.389" v="37272" actId="1076"/>
          <ac:spMkLst>
            <pc:docMk/>
            <pc:sldMk cId="1862194758" sldId="322"/>
            <ac:spMk id="30" creationId="{B6B664F5-9B92-134C-9F2F-D8E5BA69925E}"/>
          </ac:spMkLst>
        </pc:spChg>
        <pc:grpChg chg="add del mod">
          <ac:chgData name="MUDONGLIANG" userId="1313195f-680b-48f7-a0b2-438a8902a129" providerId="ADAL" clId="{76074139-EA2B-2D47-9A1F-74C9F87EE378}" dt="2018-08-01T17:10:40.964" v="37050" actId="165"/>
          <ac:grpSpMkLst>
            <pc:docMk/>
            <pc:sldMk cId="1862194758" sldId="322"/>
            <ac:grpSpMk id="10" creationId="{A224C328-92D3-FF4E-8D1C-645600800F1B}"/>
          </ac:grpSpMkLst>
        </pc:grpChg>
        <pc:grpChg chg="del mod topLvl">
          <ac:chgData name="MUDONGLIANG" userId="1313195f-680b-48f7-a0b2-438a8902a129" providerId="ADAL" clId="{76074139-EA2B-2D47-9A1F-74C9F87EE378}" dt="2018-08-01T17:14:44.898" v="37119" actId="165"/>
          <ac:grpSpMkLst>
            <pc:docMk/>
            <pc:sldMk cId="1862194758" sldId="322"/>
            <ac:grpSpMk id="11" creationId="{2B97AADF-36E0-F44E-B54D-5C7D0B2AF1C7}"/>
          </ac:grpSpMkLst>
        </pc:grpChg>
        <pc:grpChg chg="del mod topLvl">
          <ac:chgData name="MUDONGLIANG" userId="1313195f-680b-48f7-a0b2-438a8902a129" providerId="ADAL" clId="{76074139-EA2B-2D47-9A1F-74C9F87EE378}" dt="2018-07-30T22:26:22.337" v="25890" actId="165"/>
          <ac:grpSpMkLst>
            <pc:docMk/>
            <pc:sldMk cId="1862194758" sldId="322"/>
            <ac:grpSpMk id="14" creationId="{2DFCF1C6-D296-448E-9188-532708939A8D}"/>
          </ac:grpSpMkLst>
        </pc:grpChg>
        <pc:grpChg chg="del">
          <ac:chgData name="MUDONGLIANG" userId="1313195f-680b-48f7-a0b2-438a8902a129" providerId="ADAL" clId="{76074139-EA2B-2D47-9A1F-74C9F87EE378}" dt="2018-07-30T22:25:54.065" v="25885" actId="165"/>
          <ac:grpSpMkLst>
            <pc:docMk/>
            <pc:sldMk cId="1862194758" sldId="322"/>
            <ac:grpSpMk id="22" creationId="{860DBE37-4DDB-43BB-B659-0C96C41C6D1D}"/>
          </ac:grpSpMkLst>
        </pc:grpChg>
        <pc:graphicFrameChg chg="add del mod modGraphic">
          <ac:chgData name="MUDONGLIANG" userId="1313195f-680b-48f7-a0b2-438a8902a129" providerId="ADAL" clId="{76074139-EA2B-2D47-9A1F-74C9F87EE378}" dt="2018-07-30T22:38:00.104" v="25981" actId="478"/>
          <ac:graphicFrameMkLst>
            <pc:docMk/>
            <pc:sldMk cId="1862194758" sldId="322"/>
            <ac:graphicFrameMk id="5" creationId="{6B01E386-EEE0-6D4D-B6C6-F1C9570CE088}"/>
          </ac:graphicFrameMkLst>
        </pc:graphicFrameChg>
        <pc:picChg chg="add del mod">
          <ac:chgData name="MUDONGLIANG" userId="1313195f-680b-48f7-a0b2-438a8902a129" providerId="ADAL" clId="{76074139-EA2B-2D47-9A1F-74C9F87EE378}" dt="2018-08-01T16:59:02.379" v="36798" actId="478"/>
          <ac:picMkLst>
            <pc:docMk/>
            <pc:sldMk cId="1862194758" sldId="322"/>
            <ac:picMk id="9" creationId="{B1EFF9B9-920E-1B4A-9EBE-3823C2FC0C6E}"/>
          </ac:picMkLst>
        </pc:picChg>
        <pc:picChg chg="add del mod">
          <ac:chgData name="MUDONGLIANG" userId="1313195f-680b-48f7-a0b2-438a8902a129" providerId="ADAL" clId="{76074139-EA2B-2D47-9A1F-74C9F87EE378}" dt="2018-08-01T16:57:35.137" v="36797" actId="478"/>
          <ac:picMkLst>
            <pc:docMk/>
            <pc:sldMk cId="1862194758" sldId="322"/>
            <ac:picMk id="13" creationId="{8E767E03-DB41-9B47-B313-C12AABCC47D8}"/>
          </ac:picMkLst>
        </pc:picChg>
        <pc:picChg chg="mod topLvl">
          <ac:chgData name="MUDONGLIANG" userId="1313195f-680b-48f7-a0b2-438a8902a129" providerId="ADAL" clId="{76074139-EA2B-2D47-9A1F-74C9F87EE378}" dt="2018-08-01T17:23:50.389" v="37272" actId="1076"/>
          <ac:picMkLst>
            <pc:docMk/>
            <pc:sldMk cId="1862194758" sldId="322"/>
            <ac:picMk id="15" creationId="{86B1A87A-68DE-7D4E-BC60-58C5F5B19DB9}"/>
          </ac:picMkLst>
        </pc:picChg>
        <pc:picChg chg="mod topLvl">
          <ac:chgData name="MUDONGLIANG" userId="1313195f-680b-48f7-a0b2-438a8902a129" providerId="ADAL" clId="{76074139-EA2B-2D47-9A1F-74C9F87EE378}" dt="2018-08-01T21:41:24.617" v="43734" actId="1076"/>
          <ac:picMkLst>
            <pc:docMk/>
            <pc:sldMk cId="1862194758" sldId="322"/>
            <ac:picMk id="16" creationId="{0E0BBF6E-C4B9-F34E-8B37-9BAC85CBA55F}"/>
          </ac:picMkLst>
        </pc:picChg>
        <pc:picChg chg="del mod topLvl">
          <ac:chgData name="MUDONGLIANG" userId="1313195f-680b-48f7-a0b2-438a8902a129" providerId="ADAL" clId="{76074139-EA2B-2D47-9A1F-74C9F87EE378}" dt="2018-07-30T22:38:07.416" v="25986" actId="478"/>
          <ac:picMkLst>
            <pc:docMk/>
            <pc:sldMk cId="1862194758" sldId="322"/>
            <ac:picMk id="17" creationId="{4F6197A4-1542-4025-B91F-E4131FCD5819}"/>
          </ac:picMkLst>
        </pc:picChg>
        <pc:picChg chg="mod topLvl">
          <ac:chgData name="MUDONGLIANG" userId="1313195f-680b-48f7-a0b2-438a8902a129" providerId="ADAL" clId="{76074139-EA2B-2D47-9A1F-74C9F87EE378}" dt="2018-08-01T17:23:50.389" v="37272" actId="1076"/>
          <ac:picMkLst>
            <pc:docMk/>
            <pc:sldMk cId="1862194758" sldId="322"/>
            <ac:picMk id="17" creationId="{62745F1E-53E1-2F4F-82F8-7C5E50F91EDD}"/>
          </ac:picMkLst>
        </pc:picChg>
        <pc:picChg chg="del mod topLvl">
          <ac:chgData name="MUDONGLIANG" userId="1313195f-680b-48f7-a0b2-438a8902a129" providerId="ADAL" clId="{76074139-EA2B-2D47-9A1F-74C9F87EE378}" dt="2018-07-30T22:38:05.408" v="25983" actId="478"/>
          <ac:picMkLst>
            <pc:docMk/>
            <pc:sldMk cId="1862194758" sldId="322"/>
            <ac:picMk id="18" creationId="{35DEAA64-8D2A-470D-915D-2B2642FA1017}"/>
          </ac:picMkLst>
        </pc:picChg>
        <pc:picChg chg="mod topLvl">
          <ac:chgData name="MUDONGLIANG" userId="1313195f-680b-48f7-a0b2-438a8902a129" providerId="ADAL" clId="{76074139-EA2B-2D47-9A1F-74C9F87EE378}" dt="2018-08-01T17:23:50.389" v="37272" actId="1076"/>
          <ac:picMkLst>
            <pc:docMk/>
            <pc:sldMk cId="1862194758" sldId="322"/>
            <ac:picMk id="18" creationId="{798B3B3D-6879-C844-9FE1-214FCDC7B9B3}"/>
          </ac:picMkLst>
        </pc:picChg>
        <pc:picChg chg="del mod topLvl">
          <ac:chgData name="MUDONGLIANG" userId="1313195f-680b-48f7-a0b2-438a8902a129" providerId="ADAL" clId="{76074139-EA2B-2D47-9A1F-74C9F87EE378}" dt="2018-07-30T22:38:04.551" v="25982" actId="478"/>
          <ac:picMkLst>
            <pc:docMk/>
            <pc:sldMk cId="1862194758" sldId="322"/>
            <ac:picMk id="19" creationId="{B5BFCB8B-9E25-48DD-982A-461DCAA3AA83}"/>
          </ac:picMkLst>
        </pc:picChg>
        <pc:picChg chg="mod topLvl">
          <ac:chgData name="MUDONGLIANG" userId="1313195f-680b-48f7-a0b2-438a8902a129" providerId="ADAL" clId="{76074139-EA2B-2D47-9A1F-74C9F87EE378}" dt="2018-08-01T17:23:50.389" v="37272" actId="1076"/>
          <ac:picMkLst>
            <pc:docMk/>
            <pc:sldMk cId="1862194758" sldId="322"/>
            <ac:picMk id="19" creationId="{DE56DE37-A647-8A48-96C7-FFEA2ACD65E3}"/>
          </ac:picMkLst>
        </pc:picChg>
        <pc:picChg chg="del mod topLvl">
          <ac:chgData name="MUDONGLIANG" userId="1313195f-680b-48f7-a0b2-438a8902a129" providerId="ADAL" clId="{76074139-EA2B-2D47-9A1F-74C9F87EE378}" dt="2018-07-30T22:38:06.303" v="25984" actId="478"/>
          <ac:picMkLst>
            <pc:docMk/>
            <pc:sldMk cId="1862194758" sldId="322"/>
            <ac:picMk id="20" creationId="{A78E3ED5-08BA-408E-A8F7-C9351808317A}"/>
          </ac:picMkLst>
        </pc:picChg>
        <pc:picChg chg="del mod topLvl">
          <ac:chgData name="MUDONGLIANG" userId="1313195f-680b-48f7-a0b2-438a8902a129" providerId="ADAL" clId="{76074139-EA2B-2D47-9A1F-74C9F87EE378}" dt="2018-07-30T22:38:06.864" v="25985" actId="478"/>
          <ac:picMkLst>
            <pc:docMk/>
            <pc:sldMk cId="1862194758" sldId="322"/>
            <ac:picMk id="21" creationId="{512B92FD-2840-4757-82E4-0A829C51CB1D}"/>
          </ac:picMkLst>
        </pc:picChg>
        <pc:picChg chg="add mod">
          <ac:chgData name="MUDONGLIANG" userId="1313195f-680b-48f7-a0b2-438a8902a129" providerId="ADAL" clId="{76074139-EA2B-2D47-9A1F-74C9F87EE378}" dt="2018-08-01T17:05:26.429" v="36936" actId="1076"/>
          <ac:picMkLst>
            <pc:docMk/>
            <pc:sldMk cId="1862194758" sldId="322"/>
            <ac:picMk id="25" creationId="{A86061D4-4D4A-D542-923D-2664BB88FFA1}"/>
          </ac:picMkLst>
        </pc:picChg>
        <pc:picChg chg="add mod">
          <ac:chgData name="MUDONGLIANG" userId="1313195f-680b-48f7-a0b2-438a8902a129" providerId="ADAL" clId="{76074139-EA2B-2D47-9A1F-74C9F87EE378}" dt="2018-08-01T17:08:47.062" v="37019" actId="14100"/>
          <ac:picMkLst>
            <pc:docMk/>
            <pc:sldMk cId="1862194758" sldId="322"/>
            <ac:picMk id="28" creationId="{69653D37-FCC5-E941-A9AE-B508B7638FCB}"/>
          </ac:picMkLst>
        </pc:picChg>
        <pc:cxnChg chg="add del mod">
          <ac:chgData name="MUDONGLIANG" userId="1313195f-680b-48f7-a0b2-438a8902a129" providerId="ADAL" clId="{76074139-EA2B-2D47-9A1F-74C9F87EE378}" dt="2018-08-01T16:55:54.314" v="36734" actId="478"/>
          <ac:cxnSpMkLst>
            <pc:docMk/>
            <pc:sldMk cId="1862194758" sldId="322"/>
            <ac:cxnSpMk id="20" creationId="{B73070C5-FC23-5942-8F46-4A962F349E0E}"/>
          </ac:cxnSpMkLst>
        </pc:cxnChg>
      </pc:sldChg>
      <pc:sldChg chg="addSp delSp modSp add ord setBg delAnim modAnim modNotesTx">
        <pc:chgData name="MUDONGLIANG" userId="1313195f-680b-48f7-a0b2-438a8902a129" providerId="ADAL" clId="{76074139-EA2B-2D47-9A1F-74C9F87EE378}" dt="2018-08-06T00:56:13.122" v="49088"/>
        <pc:sldMkLst>
          <pc:docMk/>
          <pc:sldMk cId="510904118" sldId="324"/>
        </pc:sldMkLst>
        <pc:spChg chg="mod">
          <ac:chgData name="MUDONGLIANG" userId="1313195f-680b-48f7-a0b2-438a8902a129" providerId="ADAL" clId="{76074139-EA2B-2D47-9A1F-74C9F87EE378}" dt="2018-07-31T17:09:51.068" v="31822"/>
          <ac:spMkLst>
            <pc:docMk/>
            <pc:sldMk cId="510904118" sldId="324"/>
            <ac:spMk id="2" creationId="{78516680-4AD2-44FA-9AFA-1DC921EE3C52}"/>
          </ac:spMkLst>
        </pc:spChg>
        <pc:spChg chg="del">
          <ac:chgData name="MUDONGLIANG" userId="1313195f-680b-48f7-a0b2-438a8902a129" providerId="ADAL" clId="{76074139-EA2B-2D47-9A1F-74C9F87EE378}" dt="2018-07-30T23:59:08.023" v="26667" actId="478"/>
          <ac:spMkLst>
            <pc:docMk/>
            <pc:sldMk cId="510904118" sldId="324"/>
            <ac:spMk id="4" creationId="{8C778465-FAB4-4FDA-8063-9B4AF49884A9}"/>
          </ac:spMkLst>
        </pc:spChg>
        <pc:spChg chg="add del mod">
          <ac:chgData name="MUDONGLIANG" userId="1313195f-680b-48f7-a0b2-438a8902a129" providerId="ADAL" clId="{76074139-EA2B-2D47-9A1F-74C9F87EE378}" dt="2018-08-01T17:45:57.199" v="38297"/>
          <ac:spMkLst>
            <pc:docMk/>
            <pc:sldMk cId="510904118" sldId="324"/>
            <ac:spMk id="4" creationId="{97BAC1AF-F2D1-A542-8B82-BDC2DE433913}"/>
          </ac:spMkLst>
        </pc:spChg>
        <pc:spChg chg="add del mod">
          <ac:chgData name="MUDONGLIANG" userId="1313195f-680b-48f7-a0b2-438a8902a129" providerId="ADAL" clId="{76074139-EA2B-2D47-9A1F-74C9F87EE378}" dt="2018-07-31T17:10:55.371" v="31829" actId="478"/>
          <ac:spMkLst>
            <pc:docMk/>
            <pc:sldMk cId="510904118" sldId="324"/>
            <ac:spMk id="7" creationId="{63207387-5464-E649-BAE2-EDCEE84F387C}"/>
          </ac:spMkLst>
        </pc:spChg>
        <pc:spChg chg="add del mod">
          <ac:chgData name="MUDONGLIANG" userId="1313195f-680b-48f7-a0b2-438a8902a129" providerId="ADAL" clId="{76074139-EA2B-2D47-9A1F-74C9F87EE378}" dt="2018-07-31T00:20:37.195" v="27063" actId="478"/>
          <ac:spMkLst>
            <pc:docMk/>
            <pc:sldMk cId="510904118" sldId="324"/>
            <ac:spMk id="9" creationId="{15B73C3D-EACE-F64E-994A-BD0533D3782E}"/>
          </ac:spMkLst>
        </pc:spChg>
        <pc:spChg chg="add mod">
          <ac:chgData name="MUDONGLIANG" userId="1313195f-680b-48f7-a0b2-438a8902a129" providerId="ADAL" clId="{76074139-EA2B-2D47-9A1F-74C9F87EE378}" dt="2018-08-03T19:37:12.950" v="47129" actId="207"/>
          <ac:spMkLst>
            <pc:docMk/>
            <pc:sldMk cId="510904118" sldId="324"/>
            <ac:spMk id="10" creationId="{72C28D2C-E66F-824F-A9E3-E773ADE2EBD7}"/>
          </ac:spMkLst>
        </pc:spChg>
        <pc:spChg chg="add del mod">
          <ac:chgData name="MUDONGLIANG" userId="1313195f-680b-48f7-a0b2-438a8902a129" providerId="ADAL" clId="{76074139-EA2B-2D47-9A1F-74C9F87EE378}" dt="2018-07-31T00:20:37.195" v="27063" actId="478"/>
          <ac:spMkLst>
            <pc:docMk/>
            <pc:sldMk cId="510904118" sldId="324"/>
            <ac:spMk id="10" creationId="{CDFE281B-3C6D-7E45-ADFA-3B2BAC38DDA8}"/>
          </ac:spMkLst>
        </pc:spChg>
        <pc:spChg chg="add">
          <ac:chgData name="MUDONGLIANG" userId="1313195f-680b-48f7-a0b2-438a8902a129" providerId="ADAL" clId="{76074139-EA2B-2D47-9A1F-74C9F87EE378}" dt="2018-08-03T19:37:03.789" v="47128"/>
          <ac:spMkLst>
            <pc:docMk/>
            <pc:sldMk cId="510904118" sldId="324"/>
            <ac:spMk id="11" creationId="{DA91267F-6E86-A64E-A45A-969140EC9AF4}"/>
          </ac:spMkLst>
        </pc:spChg>
        <pc:spChg chg="add del mod">
          <ac:chgData name="MUDONGLIANG" userId="1313195f-680b-48f7-a0b2-438a8902a129" providerId="ADAL" clId="{76074139-EA2B-2D47-9A1F-74C9F87EE378}" dt="2018-07-31T00:20:37.195" v="27063" actId="478"/>
          <ac:spMkLst>
            <pc:docMk/>
            <pc:sldMk cId="510904118" sldId="324"/>
            <ac:spMk id="11" creationId="{FE22D05D-C179-7245-8B36-2F6944A3B9AC}"/>
          </ac:spMkLst>
        </pc:spChg>
        <pc:spChg chg="add del mod">
          <ac:chgData name="MUDONGLIANG" userId="1313195f-680b-48f7-a0b2-438a8902a129" providerId="ADAL" clId="{76074139-EA2B-2D47-9A1F-74C9F87EE378}" dt="2018-07-31T17:10:55.371" v="31829" actId="478"/>
          <ac:spMkLst>
            <pc:docMk/>
            <pc:sldMk cId="510904118" sldId="324"/>
            <ac:spMk id="12" creationId="{4F2387E1-4E06-A846-82D9-EE1623182D86}"/>
          </ac:spMkLst>
        </pc:spChg>
        <pc:spChg chg="add del mod">
          <ac:chgData name="MUDONGLIANG" userId="1313195f-680b-48f7-a0b2-438a8902a129" providerId="ADAL" clId="{76074139-EA2B-2D47-9A1F-74C9F87EE378}" dt="2018-08-01T17:41:18.270" v="38169" actId="478"/>
          <ac:spMkLst>
            <pc:docMk/>
            <pc:sldMk cId="510904118" sldId="324"/>
            <ac:spMk id="13" creationId="{811ABB53-4A87-4C44-912A-D0DE26321474}"/>
          </ac:spMkLst>
        </pc:spChg>
        <pc:spChg chg="add del mod">
          <ac:chgData name="MUDONGLIANG" userId="1313195f-680b-48f7-a0b2-438a8902a129" providerId="ADAL" clId="{76074139-EA2B-2D47-9A1F-74C9F87EE378}" dt="2018-07-31T17:10:55.371" v="31829" actId="478"/>
          <ac:spMkLst>
            <pc:docMk/>
            <pc:sldMk cId="510904118" sldId="324"/>
            <ac:spMk id="13" creationId="{B9A48CAC-544F-FC4E-AE58-0EAB23BF8880}"/>
          </ac:spMkLst>
        </pc:spChg>
        <pc:spChg chg="add">
          <ac:chgData name="MUDONGLIANG" userId="1313195f-680b-48f7-a0b2-438a8902a129" providerId="ADAL" clId="{76074139-EA2B-2D47-9A1F-74C9F87EE378}" dt="2018-08-03T19:37:03.789" v="47128"/>
          <ac:spMkLst>
            <pc:docMk/>
            <pc:sldMk cId="510904118" sldId="324"/>
            <ac:spMk id="14" creationId="{2BAF921A-3B76-224C-90AD-C05977200177}"/>
          </ac:spMkLst>
        </pc:spChg>
        <pc:spChg chg="add">
          <ac:chgData name="MUDONGLIANG" userId="1313195f-680b-48f7-a0b2-438a8902a129" providerId="ADAL" clId="{76074139-EA2B-2D47-9A1F-74C9F87EE378}" dt="2018-07-31T17:41:33.183" v="32247"/>
          <ac:spMkLst>
            <pc:docMk/>
            <pc:sldMk cId="510904118" sldId="324"/>
            <ac:spMk id="14" creationId="{7A3EC902-73DF-4C48-8167-ED431901D0E6}"/>
          </ac:spMkLst>
        </pc:spChg>
        <pc:spChg chg="add del mod">
          <ac:chgData name="MUDONGLIANG" userId="1313195f-680b-48f7-a0b2-438a8902a129" providerId="ADAL" clId="{76074139-EA2B-2D47-9A1F-74C9F87EE378}" dt="2018-07-30T23:59:11.305" v="26668" actId="478"/>
          <ac:spMkLst>
            <pc:docMk/>
            <pc:sldMk cId="510904118" sldId="324"/>
            <ac:spMk id="15" creationId="{61E65799-D2C9-654A-8AD6-83E2EC330DA6}"/>
          </ac:spMkLst>
        </pc:spChg>
        <pc:spChg chg="add">
          <ac:chgData name="MUDONGLIANG" userId="1313195f-680b-48f7-a0b2-438a8902a129" providerId="ADAL" clId="{76074139-EA2B-2D47-9A1F-74C9F87EE378}" dt="2018-08-03T19:37:03.789" v="47128"/>
          <ac:spMkLst>
            <pc:docMk/>
            <pc:sldMk cId="510904118" sldId="324"/>
            <ac:spMk id="15" creationId="{76286CDC-A724-8A47-804E-7F77B29F6E99}"/>
          </ac:spMkLst>
        </pc:spChg>
        <pc:spChg chg="add">
          <ac:chgData name="MUDONGLIANG" userId="1313195f-680b-48f7-a0b2-438a8902a129" providerId="ADAL" clId="{76074139-EA2B-2D47-9A1F-74C9F87EE378}" dt="2018-07-31T17:41:33.183" v="32247"/>
          <ac:spMkLst>
            <pc:docMk/>
            <pc:sldMk cId="510904118" sldId="324"/>
            <ac:spMk id="15" creationId="{BBFF2353-AAF0-0244-81D2-88726A915CBE}"/>
          </ac:spMkLst>
        </pc:spChg>
        <pc:spChg chg="add mod">
          <ac:chgData name="MUDONGLIANG" userId="1313195f-680b-48f7-a0b2-438a8902a129" providerId="ADAL" clId="{76074139-EA2B-2D47-9A1F-74C9F87EE378}" dt="2018-08-03T19:37:16.654" v="47130" actId="207"/>
          <ac:spMkLst>
            <pc:docMk/>
            <pc:sldMk cId="510904118" sldId="324"/>
            <ac:spMk id="16" creationId="{845ABDBB-6C6B-FE44-B4F0-64499411E4FF}"/>
          </ac:spMkLst>
        </pc:spChg>
        <pc:spChg chg="add mod">
          <ac:chgData name="MUDONGLIANG" userId="1313195f-680b-48f7-a0b2-438a8902a129" providerId="ADAL" clId="{76074139-EA2B-2D47-9A1F-74C9F87EE378}" dt="2018-07-31T17:41:37.815" v="32248" actId="207"/>
          <ac:spMkLst>
            <pc:docMk/>
            <pc:sldMk cId="510904118" sldId="324"/>
            <ac:spMk id="16" creationId="{DF2725A2-C971-4F40-A055-DE2FD08A610F}"/>
          </ac:spMkLst>
        </pc:spChg>
        <pc:spChg chg="add">
          <ac:chgData name="MUDONGLIANG" userId="1313195f-680b-48f7-a0b2-438a8902a129" providerId="ADAL" clId="{76074139-EA2B-2D47-9A1F-74C9F87EE378}" dt="2018-07-31T17:41:33.183" v="32247"/>
          <ac:spMkLst>
            <pc:docMk/>
            <pc:sldMk cId="510904118" sldId="324"/>
            <ac:spMk id="17" creationId="{C2739A18-6431-534A-9C23-87B8FF164DE4}"/>
          </ac:spMkLst>
        </pc:spChg>
        <pc:spChg chg="add">
          <ac:chgData name="MUDONGLIANG" userId="1313195f-680b-48f7-a0b2-438a8902a129" providerId="ADAL" clId="{76074139-EA2B-2D47-9A1F-74C9F87EE378}" dt="2018-08-03T19:37:03.789" v="47128"/>
          <ac:spMkLst>
            <pc:docMk/>
            <pc:sldMk cId="510904118" sldId="324"/>
            <ac:spMk id="17" creationId="{D719FF56-F27F-B248-8A71-261D3804B9BC}"/>
          </ac:spMkLst>
        </pc:spChg>
        <pc:spChg chg="del mod">
          <ac:chgData name="MUDONGLIANG" userId="1313195f-680b-48f7-a0b2-438a8902a129" providerId="ADAL" clId="{76074139-EA2B-2D47-9A1F-74C9F87EE378}" dt="2018-07-31T17:10:55.371" v="31829" actId="478"/>
          <ac:spMkLst>
            <pc:docMk/>
            <pc:sldMk cId="510904118" sldId="324"/>
            <ac:spMk id="18" creationId="{7CFF18F2-DCE0-224F-A421-43BD7287BA26}"/>
          </ac:spMkLst>
        </pc:spChg>
        <pc:spChg chg="del mod">
          <ac:chgData name="MUDONGLIANG" userId="1313195f-680b-48f7-a0b2-438a8902a129" providerId="ADAL" clId="{76074139-EA2B-2D47-9A1F-74C9F87EE378}" dt="2018-07-31T17:10:55.371" v="31829" actId="478"/>
          <ac:spMkLst>
            <pc:docMk/>
            <pc:sldMk cId="510904118" sldId="324"/>
            <ac:spMk id="19" creationId="{9FBD0F46-1AFC-1248-908B-8F7BD1C46DDA}"/>
          </ac:spMkLst>
        </pc:spChg>
        <pc:spChg chg="add">
          <ac:chgData name="MUDONGLIANG" userId="1313195f-680b-48f7-a0b2-438a8902a129" providerId="ADAL" clId="{76074139-EA2B-2D47-9A1F-74C9F87EE378}" dt="2018-08-03T19:37:03.789" v="47128"/>
          <ac:spMkLst>
            <pc:docMk/>
            <pc:sldMk cId="510904118" sldId="324"/>
            <ac:spMk id="19" creationId="{C0A4B24B-2DB0-6146-872C-3B63C332A65D}"/>
          </ac:spMkLst>
        </pc:spChg>
        <pc:spChg chg="del mod">
          <ac:chgData name="MUDONGLIANG" userId="1313195f-680b-48f7-a0b2-438a8902a129" providerId="ADAL" clId="{76074139-EA2B-2D47-9A1F-74C9F87EE378}" dt="2018-07-31T00:20:37.195" v="27063" actId="478"/>
          <ac:spMkLst>
            <pc:docMk/>
            <pc:sldMk cId="510904118" sldId="324"/>
            <ac:spMk id="20" creationId="{5E38B1F0-236F-0C46-BC57-59D5F8459386}"/>
          </ac:spMkLst>
        </pc:spChg>
        <pc:spChg chg="del mod">
          <ac:chgData name="MUDONGLIANG" userId="1313195f-680b-48f7-a0b2-438a8902a129" providerId="ADAL" clId="{76074139-EA2B-2D47-9A1F-74C9F87EE378}" dt="2018-07-31T00:20:37.195" v="27063" actId="478"/>
          <ac:spMkLst>
            <pc:docMk/>
            <pc:sldMk cId="510904118" sldId="324"/>
            <ac:spMk id="21" creationId="{18A83FDB-7494-0742-8E57-F90D295AD140}"/>
          </ac:spMkLst>
        </pc:spChg>
        <pc:spChg chg="add">
          <ac:chgData name="MUDONGLIANG" userId="1313195f-680b-48f7-a0b2-438a8902a129" providerId="ADAL" clId="{76074139-EA2B-2D47-9A1F-74C9F87EE378}" dt="2018-08-03T19:37:03.789" v="47128"/>
          <ac:spMkLst>
            <pc:docMk/>
            <pc:sldMk cId="510904118" sldId="324"/>
            <ac:spMk id="21" creationId="{AED0EDDD-1383-FE4C-9BD4-3ED75979643C}"/>
          </ac:spMkLst>
        </pc:spChg>
        <pc:spChg chg="del mod">
          <ac:chgData name="MUDONGLIANG" userId="1313195f-680b-48f7-a0b2-438a8902a129" providerId="ADAL" clId="{76074139-EA2B-2D47-9A1F-74C9F87EE378}" dt="2018-07-31T00:20:37.195" v="27063" actId="478"/>
          <ac:spMkLst>
            <pc:docMk/>
            <pc:sldMk cId="510904118" sldId="324"/>
            <ac:spMk id="22" creationId="{12B734B1-5F8A-9C44-81BD-B1B485B758F7}"/>
          </ac:spMkLst>
        </pc:spChg>
        <pc:spChg chg="add del mod">
          <ac:chgData name="MUDONGLIANG" userId="1313195f-680b-48f7-a0b2-438a8902a129" providerId="ADAL" clId="{76074139-EA2B-2D47-9A1F-74C9F87EE378}" dt="2018-07-31T17:10:55.371" v="31829" actId="478"/>
          <ac:spMkLst>
            <pc:docMk/>
            <pc:sldMk cId="510904118" sldId="324"/>
            <ac:spMk id="23" creationId="{03DA1004-569A-694E-9353-6E6289A45810}"/>
          </ac:spMkLst>
        </pc:spChg>
        <pc:spChg chg="add">
          <ac:chgData name="MUDONGLIANG" userId="1313195f-680b-48f7-a0b2-438a8902a129" providerId="ADAL" clId="{76074139-EA2B-2D47-9A1F-74C9F87EE378}" dt="2018-08-03T19:37:03.789" v="47128"/>
          <ac:spMkLst>
            <pc:docMk/>
            <pc:sldMk cId="510904118" sldId="324"/>
            <ac:spMk id="23" creationId="{64E925D7-C23B-8245-895A-72794AF3AC04}"/>
          </ac:spMkLst>
        </pc:spChg>
        <pc:spChg chg="add mod">
          <ac:chgData name="MUDONGLIANG" userId="1313195f-680b-48f7-a0b2-438a8902a129" providerId="ADAL" clId="{76074139-EA2B-2D47-9A1F-74C9F87EE378}" dt="2018-08-03T19:42:30.573" v="47245" actId="1076"/>
          <ac:spMkLst>
            <pc:docMk/>
            <pc:sldMk cId="510904118" sldId="324"/>
            <ac:spMk id="24" creationId="{07D2C841-B9AF-FB49-9687-9DBC9AB9E2CB}"/>
          </ac:spMkLst>
        </pc:spChg>
        <pc:spChg chg="add mod">
          <ac:chgData name="MUDONGLIANG" userId="1313195f-680b-48f7-a0b2-438a8902a129" providerId="ADAL" clId="{76074139-EA2B-2D47-9A1F-74C9F87EE378}" dt="2018-08-02T00:43:12.397" v="44317" actId="255"/>
          <ac:spMkLst>
            <pc:docMk/>
            <pc:sldMk cId="510904118" sldId="324"/>
            <ac:spMk id="26" creationId="{65EC9746-7D0A-1E4F-93C9-3087D3237AF9}"/>
          </ac:spMkLst>
        </pc:spChg>
        <pc:spChg chg="add">
          <ac:chgData name="MUDONGLIANG" userId="1313195f-680b-48f7-a0b2-438a8902a129" providerId="ADAL" clId="{76074139-EA2B-2D47-9A1F-74C9F87EE378}" dt="2018-08-03T19:37:03.789" v="47128"/>
          <ac:spMkLst>
            <pc:docMk/>
            <pc:sldMk cId="510904118" sldId="324"/>
            <ac:spMk id="27" creationId="{82BF9F67-A044-694A-BA8D-612DB7B89614}"/>
          </ac:spMkLst>
        </pc:spChg>
        <pc:grpChg chg="add mod">
          <ac:chgData name="MUDONGLIANG" userId="1313195f-680b-48f7-a0b2-438a8902a129" providerId="ADAL" clId="{76074139-EA2B-2D47-9A1F-74C9F87EE378}" dt="2018-07-30T23:49:18.021" v="26329" actId="164"/>
          <ac:grpSpMkLst>
            <pc:docMk/>
            <pc:sldMk cId="510904118" sldId="324"/>
            <ac:grpSpMk id="8" creationId="{F3F6FB1A-846D-6143-8280-DC53C8B73D6D}"/>
          </ac:grpSpMkLst>
        </pc:grpChg>
        <pc:graphicFrameChg chg="del">
          <ac:chgData name="MUDONGLIANG" userId="1313195f-680b-48f7-a0b2-438a8902a129" providerId="ADAL" clId="{76074139-EA2B-2D47-9A1F-74C9F87EE378}" dt="2018-07-30T23:59:13.357" v="26669" actId="478"/>
          <ac:graphicFrameMkLst>
            <pc:docMk/>
            <pc:sldMk cId="510904118" sldId="324"/>
            <ac:graphicFrameMk id="5" creationId="{38B698BE-FAD4-411C-98E7-B4C8B8A93F0B}"/>
          </ac:graphicFrameMkLst>
        </pc:graphicFrameChg>
        <pc:graphicFrameChg chg="add mod modGraphic">
          <ac:chgData name="MUDONGLIANG" userId="1313195f-680b-48f7-a0b2-438a8902a129" providerId="ADAL" clId="{76074139-EA2B-2D47-9A1F-74C9F87EE378}" dt="2018-08-03T19:40:41.748" v="47203" actId="1076"/>
          <ac:graphicFrameMkLst>
            <pc:docMk/>
            <pc:sldMk cId="510904118" sldId="324"/>
            <ac:graphicFrameMk id="25" creationId="{275DA96A-C42F-3E40-A9DB-F0FA44C45C75}"/>
          </ac:graphicFrameMkLst>
        </pc:graphicFrameChg>
        <pc:picChg chg="add">
          <ac:chgData name="MUDONGLIANG" userId="1313195f-680b-48f7-a0b2-438a8902a129" providerId="ADAL" clId="{76074139-EA2B-2D47-9A1F-74C9F87EE378}" dt="2018-08-03T19:37:03.789" v="47128"/>
          <ac:picMkLst>
            <pc:docMk/>
            <pc:sldMk cId="510904118" sldId="324"/>
            <ac:picMk id="9" creationId="{1E63C6A5-6FEF-AF48-BDED-EB8BCD899472}"/>
          </ac:picMkLst>
        </pc:picChg>
        <pc:picChg chg="add">
          <ac:chgData name="MUDONGLIANG" userId="1313195f-680b-48f7-a0b2-438a8902a129" providerId="ADAL" clId="{76074139-EA2B-2D47-9A1F-74C9F87EE378}" dt="2018-08-03T19:37:03.789" v="47128"/>
          <ac:picMkLst>
            <pc:docMk/>
            <pc:sldMk cId="510904118" sldId="324"/>
            <ac:picMk id="12" creationId="{CAD885D7-ACEE-3C47-BBFA-FBEF17133954}"/>
          </ac:picMkLst>
        </pc:picChg>
        <pc:picChg chg="add">
          <ac:chgData name="MUDONGLIANG" userId="1313195f-680b-48f7-a0b2-438a8902a129" providerId="ADAL" clId="{76074139-EA2B-2D47-9A1F-74C9F87EE378}" dt="2018-08-03T19:37:03.789" v="47128"/>
          <ac:picMkLst>
            <pc:docMk/>
            <pc:sldMk cId="510904118" sldId="324"/>
            <ac:picMk id="13" creationId="{05387D70-434D-D049-94D6-5F5DA6332F7E}"/>
          </ac:picMkLst>
        </pc:picChg>
        <pc:picChg chg="add">
          <ac:chgData name="MUDONGLIANG" userId="1313195f-680b-48f7-a0b2-438a8902a129" providerId="ADAL" clId="{76074139-EA2B-2D47-9A1F-74C9F87EE378}" dt="2018-08-03T19:37:03.789" v="47128"/>
          <ac:picMkLst>
            <pc:docMk/>
            <pc:sldMk cId="510904118" sldId="324"/>
            <ac:picMk id="18" creationId="{D90DEF8C-D763-0041-87F8-415B3C93F4C8}"/>
          </ac:picMkLst>
        </pc:picChg>
        <pc:picChg chg="add mod">
          <ac:chgData name="MUDONGLIANG" userId="1313195f-680b-48f7-a0b2-438a8902a129" providerId="ADAL" clId="{76074139-EA2B-2D47-9A1F-74C9F87EE378}" dt="2018-08-02T00:43:16.942" v="44318" actId="1076"/>
          <ac:picMkLst>
            <pc:docMk/>
            <pc:sldMk cId="510904118" sldId="324"/>
            <ac:picMk id="20" creationId="{08BF2288-D7AD-294A-A1F9-914383366E23}"/>
          </ac:picMkLst>
        </pc:picChg>
        <pc:picChg chg="add">
          <ac:chgData name="MUDONGLIANG" userId="1313195f-680b-48f7-a0b2-438a8902a129" providerId="ADAL" clId="{76074139-EA2B-2D47-9A1F-74C9F87EE378}" dt="2018-08-03T19:37:03.789" v="47128"/>
          <ac:picMkLst>
            <pc:docMk/>
            <pc:sldMk cId="510904118" sldId="324"/>
            <ac:picMk id="22" creationId="{37BD543F-812B-2446-B92D-80C2F50FD2E9}"/>
          </ac:picMkLst>
        </pc:picChg>
      </pc:sldChg>
      <pc:sldChg chg="addSp delSp modSp add delAnim modAnim modNotesTx">
        <pc:chgData name="MUDONGLIANG" userId="1313195f-680b-48f7-a0b2-438a8902a129" providerId="ADAL" clId="{76074139-EA2B-2D47-9A1F-74C9F87EE378}" dt="2018-08-06T00:57:47.118" v="49094"/>
        <pc:sldMkLst>
          <pc:docMk/>
          <pc:sldMk cId="4078586727" sldId="325"/>
        </pc:sldMkLst>
        <pc:spChg chg="mod">
          <ac:chgData name="MUDONGLIANG" userId="1313195f-680b-48f7-a0b2-438a8902a129" providerId="ADAL" clId="{76074139-EA2B-2D47-9A1F-74C9F87EE378}" dt="2018-07-31T17:38:44.095" v="32221" actId="20577"/>
          <ac:spMkLst>
            <pc:docMk/>
            <pc:sldMk cId="4078586727" sldId="325"/>
            <ac:spMk id="2" creationId="{78516680-4AD2-44FA-9AFA-1DC921EE3C52}"/>
          </ac:spMkLst>
        </pc:spChg>
        <pc:spChg chg="add del mod">
          <ac:chgData name="MUDONGLIANG" userId="1313195f-680b-48f7-a0b2-438a8902a129" providerId="ADAL" clId="{76074139-EA2B-2D47-9A1F-74C9F87EE378}" dt="2018-08-01T17:28:00.956" v="37350" actId="478"/>
          <ac:spMkLst>
            <pc:docMk/>
            <pc:sldMk cId="4078586727" sldId="325"/>
            <ac:spMk id="4" creationId="{801363BC-918F-2240-A555-4B97BEE716A3}"/>
          </ac:spMkLst>
        </pc:spChg>
        <pc:spChg chg="add del mod">
          <ac:chgData name="MUDONGLIANG" userId="1313195f-680b-48f7-a0b2-438a8902a129" providerId="ADAL" clId="{76074139-EA2B-2D47-9A1F-74C9F87EE378}" dt="2018-08-01T17:39:40.146" v="38160" actId="478"/>
          <ac:spMkLst>
            <pc:docMk/>
            <pc:sldMk cId="4078586727" sldId="325"/>
            <ac:spMk id="7" creationId="{D81AA8B6-77A1-ED4E-A47A-F6859710E4F7}"/>
          </ac:spMkLst>
        </pc:spChg>
        <pc:spChg chg="add del mod">
          <ac:chgData name="MUDONGLIANG" userId="1313195f-680b-48f7-a0b2-438a8902a129" providerId="ADAL" clId="{76074139-EA2B-2D47-9A1F-74C9F87EE378}" dt="2018-07-31T17:39:43.876" v="32231" actId="478"/>
          <ac:spMkLst>
            <pc:docMk/>
            <pc:sldMk cId="4078586727" sldId="325"/>
            <ac:spMk id="9" creationId="{5EC2E04A-D60E-D648-9B19-A04E15E77D98}"/>
          </ac:spMkLst>
        </pc:spChg>
        <pc:spChg chg="mod topLvl">
          <ac:chgData name="MUDONGLIANG" userId="1313195f-680b-48f7-a0b2-438a8902a129" providerId="ADAL" clId="{76074139-EA2B-2D47-9A1F-74C9F87EE378}" dt="2018-08-03T19:41:06.124" v="47217" actId="1036"/>
          <ac:spMkLst>
            <pc:docMk/>
            <pc:sldMk cId="4078586727" sldId="325"/>
            <ac:spMk id="17" creationId="{B5490C6B-3C39-47DD-8791-45FFF9C80FF2}"/>
          </ac:spMkLst>
        </pc:spChg>
        <pc:spChg chg="mod">
          <ac:chgData name="MUDONGLIANG" userId="1313195f-680b-48f7-a0b2-438a8902a129" providerId="ADAL" clId="{76074139-EA2B-2D47-9A1F-74C9F87EE378}" dt="2018-08-03T19:41:06.124" v="47217" actId="1036"/>
          <ac:spMkLst>
            <pc:docMk/>
            <pc:sldMk cId="4078586727" sldId="325"/>
            <ac:spMk id="21" creationId="{055698A9-E9A9-8341-929F-152380A6A3F7}"/>
          </ac:spMkLst>
        </pc:spChg>
        <pc:spChg chg="add del">
          <ac:chgData name="MUDONGLIANG" userId="1313195f-680b-48f7-a0b2-438a8902a129" providerId="ADAL" clId="{76074139-EA2B-2D47-9A1F-74C9F87EE378}" dt="2018-07-31T00:17:36.300" v="27040"/>
          <ac:spMkLst>
            <pc:docMk/>
            <pc:sldMk cId="4078586727" sldId="325"/>
            <ac:spMk id="22" creationId="{B070CD7F-51C7-0241-A863-A133FB09FE8D}"/>
          </ac:spMkLst>
        </pc:spChg>
        <pc:spChg chg="mod">
          <ac:chgData name="MUDONGLIANG" userId="1313195f-680b-48f7-a0b2-438a8902a129" providerId="ADAL" clId="{76074139-EA2B-2D47-9A1F-74C9F87EE378}" dt="2018-08-06T00:49:39.882" v="49024" actId="207"/>
          <ac:spMkLst>
            <pc:docMk/>
            <pc:sldMk cId="4078586727" sldId="325"/>
            <ac:spMk id="22" creationId="{B637D810-1117-B247-BDBF-D7705C76E5C3}"/>
          </ac:spMkLst>
        </pc:spChg>
        <pc:spChg chg="add del">
          <ac:chgData name="MUDONGLIANG" userId="1313195f-680b-48f7-a0b2-438a8902a129" providerId="ADAL" clId="{76074139-EA2B-2D47-9A1F-74C9F87EE378}" dt="2018-07-31T00:17:36.300" v="27040"/>
          <ac:spMkLst>
            <pc:docMk/>
            <pc:sldMk cId="4078586727" sldId="325"/>
            <ac:spMk id="23" creationId="{C8BC5B43-B04F-C640-A26D-9624DB1E2F56}"/>
          </ac:spMkLst>
        </pc:spChg>
        <pc:spChg chg="mod">
          <ac:chgData name="MUDONGLIANG" userId="1313195f-680b-48f7-a0b2-438a8902a129" providerId="ADAL" clId="{76074139-EA2B-2D47-9A1F-74C9F87EE378}" dt="2018-08-03T19:35:18.977" v="47127" actId="1076"/>
          <ac:spMkLst>
            <pc:docMk/>
            <pc:sldMk cId="4078586727" sldId="325"/>
            <ac:spMk id="24" creationId="{0660F2EA-0000-8049-8345-425C6B800850}"/>
          </ac:spMkLst>
        </pc:spChg>
        <pc:spChg chg="add del">
          <ac:chgData name="MUDONGLIANG" userId="1313195f-680b-48f7-a0b2-438a8902a129" providerId="ADAL" clId="{76074139-EA2B-2D47-9A1F-74C9F87EE378}" dt="2018-07-31T00:17:36.300" v="27040"/>
          <ac:spMkLst>
            <pc:docMk/>
            <pc:sldMk cId="4078586727" sldId="325"/>
            <ac:spMk id="24" creationId="{DC872B20-8610-8C49-818F-A016F4155756}"/>
          </ac:spMkLst>
        </pc:spChg>
        <pc:spChg chg="mod">
          <ac:chgData name="MUDONGLIANG" userId="1313195f-680b-48f7-a0b2-438a8902a129" providerId="ADAL" clId="{76074139-EA2B-2D47-9A1F-74C9F87EE378}" dt="2018-08-03T19:35:18.977" v="47127" actId="1076"/>
          <ac:spMkLst>
            <pc:docMk/>
            <pc:sldMk cId="4078586727" sldId="325"/>
            <ac:spMk id="25" creationId="{37305B39-7890-DE46-A469-ACA9B3FC5164}"/>
          </ac:spMkLst>
        </pc:spChg>
        <pc:spChg chg="add del mod">
          <ac:chgData name="MUDONGLIANG" userId="1313195f-680b-48f7-a0b2-438a8902a129" providerId="ADAL" clId="{76074139-EA2B-2D47-9A1F-74C9F87EE378}" dt="2018-07-31T17:09:34.229" v="31812" actId="478"/>
          <ac:spMkLst>
            <pc:docMk/>
            <pc:sldMk cId="4078586727" sldId="325"/>
            <ac:spMk id="25" creationId="{D160BC69-3119-734F-BC72-C34FBA925365}"/>
          </ac:spMkLst>
        </pc:spChg>
        <pc:spChg chg="add del">
          <ac:chgData name="MUDONGLIANG" userId="1313195f-680b-48f7-a0b2-438a8902a129" providerId="ADAL" clId="{76074139-EA2B-2D47-9A1F-74C9F87EE378}" dt="2018-07-31T17:09:34.229" v="31812" actId="478"/>
          <ac:spMkLst>
            <pc:docMk/>
            <pc:sldMk cId="4078586727" sldId="325"/>
            <ac:spMk id="26" creationId="{65D3F4F7-C65F-5C4A-A10C-B8594F165634}"/>
          </ac:spMkLst>
        </pc:spChg>
        <pc:spChg chg="mod">
          <ac:chgData name="MUDONGLIANG" userId="1313195f-680b-48f7-a0b2-438a8902a129" providerId="ADAL" clId="{76074139-EA2B-2D47-9A1F-74C9F87EE378}" dt="2018-08-03T19:35:18.977" v="47127" actId="1076"/>
          <ac:spMkLst>
            <pc:docMk/>
            <pc:sldMk cId="4078586727" sldId="325"/>
            <ac:spMk id="26" creationId="{7CDEF828-A5ED-6749-8A98-11CE2E62E8C1}"/>
          </ac:spMkLst>
        </pc:spChg>
        <pc:spChg chg="mod">
          <ac:chgData name="MUDONGLIANG" userId="1313195f-680b-48f7-a0b2-438a8902a129" providerId="ADAL" clId="{76074139-EA2B-2D47-9A1F-74C9F87EE378}" dt="2018-08-03T19:35:18.977" v="47127" actId="1076"/>
          <ac:spMkLst>
            <pc:docMk/>
            <pc:sldMk cId="4078586727" sldId="325"/>
            <ac:spMk id="27" creationId="{D51622CE-A68E-B947-ABAF-1A8137DBA2EC}"/>
          </ac:spMkLst>
        </pc:spChg>
        <pc:spChg chg="add del">
          <ac:chgData name="MUDONGLIANG" userId="1313195f-680b-48f7-a0b2-438a8902a129" providerId="ADAL" clId="{76074139-EA2B-2D47-9A1F-74C9F87EE378}" dt="2018-07-31T17:09:34.229" v="31812" actId="478"/>
          <ac:spMkLst>
            <pc:docMk/>
            <pc:sldMk cId="4078586727" sldId="325"/>
            <ac:spMk id="27" creationId="{FFC36D4D-21F8-E243-9E3A-61CD4B701BDD}"/>
          </ac:spMkLst>
        </pc:spChg>
        <pc:spChg chg="add del">
          <ac:chgData name="MUDONGLIANG" userId="1313195f-680b-48f7-a0b2-438a8902a129" providerId="ADAL" clId="{76074139-EA2B-2D47-9A1F-74C9F87EE378}" dt="2018-07-31T17:09:34.229" v="31812" actId="478"/>
          <ac:spMkLst>
            <pc:docMk/>
            <pc:sldMk cId="4078586727" sldId="325"/>
            <ac:spMk id="28" creationId="{04F8D709-C3A7-354C-95C5-ED35B7F2E8B7}"/>
          </ac:spMkLst>
        </pc:spChg>
        <pc:spChg chg="mod">
          <ac:chgData name="MUDONGLIANG" userId="1313195f-680b-48f7-a0b2-438a8902a129" providerId="ADAL" clId="{76074139-EA2B-2D47-9A1F-74C9F87EE378}" dt="2018-08-03T19:35:18.977" v="47127" actId="1076"/>
          <ac:spMkLst>
            <pc:docMk/>
            <pc:sldMk cId="4078586727" sldId="325"/>
            <ac:spMk id="28" creationId="{4287DFF9-BE8B-B84C-8CB6-7EEC67C6A838}"/>
          </ac:spMkLst>
        </pc:spChg>
        <pc:spChg chg="add mod">
          <ac:chgData name="MUDONGLIANG" userId="1313195f-680b-48f7-a0b2-438a8902a129" providerId="ADAL" clId="{76074139-EA2B-2D47-9A1F-74C9F87EE378}" dt="2018-07-31T17:41:14.122" v="32246" actId="207"/>
          <ac:spMkLst>
            <pc:docMk/>
            <pc:sldMk cId="4078586727" sldId="325"/>
            <ac:spMk id="32" creationId="{18AAFF12-2B27-CE42-BB46-F2B5B31B3286}"/>
          </ac:spMkLst>
        </pc:spChg>
        <pc:spChg chg="mod topLvl">
          <ac:chgData name="MUDONGLIANG" userId="1313195f-680b-48f7-a0b2-438a8902a129" providerId="ADAL" clId="{76074139-EA2B-2D47-9A1F-74C9F87EE378}" dt="2018-08-03T19:41:06.124" v="47217" actId="1036"/>
          <ac:spMkLst>
            <pc:docMk/>
            <pc:sldMk cId="4078586727" sldId="325"/>
            <ac:spMk id="33" creationId="{A23E075B-B65D-4705-B69B-7B074E44E341}"/>
          </ac:spMkLst>
        </pc:spChg>
        <pc:spChg chg="add">
          <ac:chgData name="MUDONGLIANG" userId="1313195f-680b-48f7-a0b2-438a8902a129" providerId="ADAL" clId="{76074139-EA2B-2D47-9A1F-74C9F87EE378}" dt="2018-07-31T17:41:04.022" v="32245"/>
          <ac:spMkLst>
            <pc:docMk/>
            <pc:sldMk cId="4078586727" sldId="325"/>
            <ac:spMk id="34" creationId="{1783BABB-89DE-1A4E-B072-6BCC8553A55E}"/>
          </ac:spMkLst>
        </pc:spChg>
        <pc:spChg chg="add mod">
          <ac:chgData name="MUDONGLIANG" userId="1313195f-680b-48f7-a0b2-438a8902a129" providerId="ADAL" clId="{76074139-EA2B-2D47-9A1F-74C9F87EE378}" dt="2018-08-03T19:35:18.977" v="47127" actId="1076"/>
          <ac:spMkLst>
            <pc:docMk/>
            <pc:sldMk cId="4078586727" sldId="325"/>
            <ac:spMk id="34" creationId="{87A55979-3A6B-AA44-9587-130AC0849224}"/>
          </ac:spMkLst>
        </pc:spChg>
        <pc:spChg chg="del mod">
          <ac:chgData name="MUDONGLIANG" userId="1313195f-680b-48f7-a0b2-438a8902a129" providerId="ADAL" clId="{76074139-EA2B-2D47-9A1F-74C9F87EE378}" dt="2018-08-03T19:28:25.193" v="46982"/>
          <ac:spMkLst>
            <pc:docMk/>
            <pc:sldMk cId="4078586727" sldId="325"/>
            <ac:spMk id="35" creationId="{04743BAA-632D-364A-BF73-D283466C899B}"/>
          </ac:spMkLst>
        </pc:spChg>
        <pc:spChg chg="add del mod">
          <ac:chgData name="MUDONGLIANG" userId="1313195f-680b-48f7-a0b2-438a8902a129" providerId="ADAL" clId="{76074139-EA2B-2D47-9A1F-74C9F87EE378}" dt="2018-07-31T00:17:54.847" v="27042" actId="478"/>
          <ac:spMkLst>
            <pc:docMk/>
            <pc:sldMk cId="4078586727" sldId="325"/>
            <ac:spMk id="35" creationId="{722CDF3E-6FCE-3D43-9096-74FC72C969BB}"/>
          </ac:spMkLst>
        </pc:spChg>
        <pc:spChg chg="add mod">
          <ac:chgData name="MUDONGLIANG" userId="1313195f-680b-48f7-a0b2-438a8902a129" providerId="ADAL" clId="{76074139-EA2B-2D47-9A1F-74C9F87EE378}" dt="2018-08-06T00:54:47.724" v="49081" actId="1076"/>
          <ac:spMkLst>
            <pc:docMk/>
            <pc:sldMk cId="4078586727" sldId="325"/>
            <ac:spMk id="35" creationId="{AA1D83B5-1540-7543-B026-7788D3FD49C4}"/>
          </ac:spMkLst>
        </pc:spChg>
        <pc:spChg chg="del">
          <ac:chgData name="MUDONGLIANG" userId="1313195f-680b-48f7-a0b2-438a8902a129" providerId="ADAL" clId="{76074139-EA2B-2D47-9A1F-74C9F87EE378}" dt="2018-07-31T00:17:53.553" v="27041" actId="478"/>
          <ac:spMkLst>
            <pc:docMk/>
            <pc:sldMk cId="4078586727" sldId="325"/>
            <ac:spMk id="38" creationId="{2E56BED0-4912-E04D-8E88-B4E8DF80FC13}"/>
          </ac:spMkLst>
        </pc:spChg>
        <pc:spChg chg="add mod">
          <ac:chgData name="MUDONGLIANG" userId="1313195f-680b-48f7-a0b2-438a8902a129" providerId="ADAL" clId="{76074139-EA2B-2D47-9A1F-74C9F87EE378}" dt="2018-08-06T00:57:24.664" v="49091" actId="166"/>
          <ac:spMkLst>
            <pc:docMk/>
            <pc:sldMk cId="4078586727" sldId="325"/>
            <ac:spMk id="38" creationId="{35393DE4-3681-2848-95A6-5D04FC5B1106}"/>
          </ac:spMkLst>
        </pc:spChg>
        <pc:spChg chg="del mod">
          <ac:chgData name="MUDONGLIANG" userId="1313195f-680b-48f7-a0b2-438a8902a129" providerId="ADAL" clId="{76074139-EA2B-2D47-9A1F-74C9F87EE378}" dt="2018-08-03T19:34:00.534" v="47018"/>
          <ac:spMkLst>
            <pc:docMk/>
            <pc:sldMk cId="4078586727" sldId="325"/>
            <ac:spMk id="38" creationId="{85C11FEA-C8A2-EA49-AAED-0B98B7ECC1ED}"/>
          </ac:spMkLst>
        </pc:spChg>
        <pc:spChg chg="mod">
          <ac:chgData name="MUDONGLIANG" userId="1313195f-680b-48f7-a0b2-438a8902a129" providerId="ADAL" clId="{76074139-EA2B-2D47-9A1F-74C9F87EE378}" dt="2018-08-03T19:35:18.977" v="47127" actId="1076"/>
          <ac:spMkLst>
            <pc:docMk/>
            <pc:sldMk cId="4078586727" sldId="325"/>
            <ac:spMk id="40" creationId="{650F9EB0-CE80-5C49-BDA1-E50844E8AEE6}"/>
          </ac:spMkLst>
        </pc:spChg>
        <pc:spChg chg="del mod">
          <ac:chgData name="MUDONGLIANG" userId="1313195f-680b-48f7-a0b2-438a8902a129" providerId="ADAL" clId="{76074139-EA2B-2D47-9A1F-74C9F87EE378}" dt="2018-08-06T00:57:13.209" v="49089" actId="478"/>
          <ac:spMkLst>
            <pc:docMk/>
            <pc:sldMk cId="4078586727" sldId="325"/>
            <ac:spMk id="41" creationId="{5BA392A6-1B24-0B47-B5CD-DE25B165853A}"/>
          </ac:spMkLst>
        </pc:spChg>
        <pc:spChg chg="add mod">
          <ac:chgData name="MUDONGLIANG" userId="1313195f-680b-48f7-a0b2-438a8902a129" providerId="ADAL" clId="{76074139-EA2B-2D47-9A1F-74C9F87EE378}" dt="2018-08-03T19:35:18.977" v="47127" actId="1076"/>
          <ac:spMkLst>
            <pc:docMk/>
            <pc:sldMk cId="4078586727" sldId="325"/>
            <ac:spMk id="42" creationId="{ECB9E797-2A43-9443-828C-BE02635030B5}"/>
          </ac:spMkLst>
        </pc:spChg>
        <pc:grpChg chg="del mod">
          <ac:chgData name="MUDONGLIANG" userId="1313195f-680b-48f7-a0b2-438a8902a129" providerId="ADAL" clId="{76074139-EA2B-2D47-9A1F-74C9F87EE378}" dt="2018-07-31T17:39:09.347" v="32224" actId="165"/>
          <ac:grpSpMkLst>
            <pc:docMk/>
            <pc:sldMk cId="4078586727" sldId="325"/>
            <ac:grpSpMk id="4" creationId="{E329F52E-A847-CB40-8221-3478576C1CE6}"/>
          </ac:grpSpMkLst>
        </pc:grpChg>
        <pc:grpChg chg="add mod">
          <ac:chgData name="MUDONGLIANG" userId="1313195f-680b-48f7-a0b2-438a8902a129" providerId="ADAL" clId="{76074139-EA2B-2D47-9A1F-74C9F87EE378}" dt="2018-08-03T19:41:06.124" v="47217" actId="1036"/>
          <ac:grpSpMkLst>
            <pc:docMk/>
            <pc:sldMk cId="4078586727" sldId="325"/>
            <ac:grpSpMk id="10" creationId="{295A8898-0157-EC44-9CE8-8BA8BDA8673C}"/>
          </ac:grpSpMkLst>
        </pc:grpChg>
        <pc:picChg chg="mod topLvl">
          <ac:chgData name="MUDONGLIANG" userId="1313195f-680b-48f7-a0b2-438a8902a129" providerId="ADAL" clId="{76074139-EA2B-2D47-9A1F-74C9F87EE378}" dt="2018-07-31T17:39:26.034" v="32225" actId="164"/>
          <ac:picMkLst>
            <pc:docMk/>
            <pc:sldMk cId="4078586727" sldId="325"/>
            <ac:picMk id="6" creationId="{61E2310F-2EB2-48F9-BFB4-35FB6D567B71}"/>
          </ac:picMkLst>
        </pc:picChg>
        <pc:picChg chg="add mod">
          <ac:chgData name="MUDONGLIANG" userId="1313195f-680b-48f7-a0b2-438a8902a129" providerId="ADAL" clId="{76074139-EA2B-2D47-9A1F-74C9F87EE378}" dt="2018-08-03T19:35:18.977" v="47127" actId="1076"/>
          <ac:picMkLst>
            <pc:docMk/>
            <pc:sldMk cId="4078586727" sldId="325"/>
            <ac:picMk id="7" creationId="{73B4ACF6-2041-3A41-B2EA-6EF608399691}"/>
          </ac:picMkLst>
        </pc:picChg>
        <pc:picChg chg="mod topLvl">
          <ac:chgData name="MUDONGLIANG" userId="1313195f-680b-48f7-a0b2-438a8902a129" providerId="ADAL" clId="{76074139-EA2B-2D47-9A1F-74C9F87EE378}" dt="2018-07-31T17:39:26.034" v="32225" actId="164"/>
          <ac:picMkLst>
            <pc:docMk/>
            <pc:sldMk cId="4078586727" sldId="325"/>
            <ac:picMk id="8" creationId="{289E4FDF-4E37-4AE0-A5AE-3A554D0B9547}"/>
          </ac:picMkLst>
        </pc:picChg>
        <pc:picChg chg="mod topLvl">
          <ac:chgData name="MUDONGLIANG" userId="1313195f-680b-48f7-a0b2-438a8902a129" providerId="ADAL" clId="{76074139-EA2B-2D47-9A1F-74C9F87EE378}" dt="2018-07-31T17:39:26.034" v="32225" actId="164"/>
          <ac:picMkLst>
            <pc:docMk/>
            <pc:sldMk cId="4078586727" sldId="325"/>
            <ac:picMk id="11" creationId="{B48ED172-E156-402F-9324-C5986FBCD0FE}"/>
          </ac:picMkLst>
        </pc:picChg>
        <pc:picChg chg="mod">
          <ac:chgData name="MUDONGLIANG" userId="1313195f-680b-48f7-a0b2-438a8902a129" providerId="ADAL" clId="{76074139-EA2B-2D47-9A1F-74C9F87EE378}" dt="2018-08-03T19:35:18.977" v="47127" actId="1076"/>
          <ac:picMkLst>
            <pc:docMk/>
            <pc:sldMk cId="4078586727" sldId="325"/>
            <ac:picMk id="12" creationId="{AC84697E-0E72-1A4B-B108-964D2DF3AC67}"/>
          </ac:picMkLst>
        </pc:picChg>
        <pc:picChg chg="mod topLvl">
          <ac:chgData name="MUDONGLIANG" userId="1313195f-680b-48f7-a0b2-438a8902a129" providerId="ADAL" clId="{76074139-EA2B-2D47-9A1F-74C9F87EE378}" dt="2018-07-31T17:39:26.034" v="32225" actId="164"/>
          <ac:picMkLst>
            <pc:docMk/>
            <pc:sldMk cId="4078586727" sldId="325"/>
            <ac:picMk id="13" creationId="{41A434EB-CAE5-4AE0-BEB8-972E34BDDF45}"/>
          </ac:picMkLst>
        </pc:picChg>
        <pc:picChg chg="add mod">
          <ac:chgData name="MUDONGLIANG" userId="1313195f-680b-48f7-a0b2-438a8902a129" providerId="ADAL" clId="{76074139-EA2B-2D47-9A1F-74C9F87EE378}" dt="2018-08-03T19:35:18.977" v="47127" actId="1076"/>
          <ac:picMkLst>
            <pc:docMk/>
            <pc:sldMk cId="4078586727" sldId="325"/>
            <ac:picMk id="14" creationId="{462A8F11-9080-5B46-9E9E-8D80C706BC22}"/>
          </ac:picMkLst>
        </pc:picChg>
        <pc:picChg chg="mod topLvl">
          <ac:chgData name="MUDONGLIANG" userId="1313195f-680b-48f7-a0b2-438a8902a129" providerId="ADAL" clId="{76074139-EA2B-2D47-9A1F-74C9F87EE378}" dt="2018-07-31T17:39:26.034" v="32225" actId="164"/>
          <ac:picMkLst>
            <pc:docMk/>
            <pc:sldMk cId="4078586727" sldId="325"/>
            <ac:picMk id="15" creationId="{C4E3AA41-D7BC-4CC9-A3D9-307AF5C687FB}"/>
          </ac:picMkLst>
        </pc:picChg>
        <pc:picChg chg="mod">
          <ac:chgData name="MUDONGLIANG" userId="1313195f-680b-48f7-a0b2-438a8902a129" providerId="ADAL" clId="{76074139-EA2B-2D47-9A1F-74C9F87EE378}" dt="2018-08-03T19:35:18.977" v="47127" actId="1076"/>
          <ac:picMkLst>
            <pc:docMk/>
            <pc:sldMk cId="4078586727" sldId="325"/>
            <ac:picMk id="16" creationId="{ACA48B11-A685-D94C-BBC4-512523A41FF9}"/>
          </ac:picMkLst>
        </pc:picChg>
        <pc:picChg chg="mod">
          <ac:chgData name="MUDONGLIANG" userId="1313195f-680b-48f7-a0b2-438a8902a129" providerId="ADAL" clId="{76074139-EA2B-2D47-9A1F-74C9F87EE378}" dt="2018-08-03T19:41:06.124" v="47217" actId="1036"/>
          <ac:picMkLst>
            <pc:docMk/>
            <pc:sldMk cId="4078586727" sldId="325"/>
            <ac:picMk id="20" creationId="{5C21895B-BE94-4F4C-83B1-72EBC54EB53E}"/>
          </ac:picMkLst>
        </pc:picChg>
        <pc:picChg chg="add del">
          <ac:chgData name="MUDONGLIANG" userId="1313195f-680b-48f7-a0b2-438a8902a129" providerId="ADAL" clId="{76074139-EA2B-2D47-9A1F-74C9F87EE378}" dt="2018-07-31T17:42:09.557" v="32252"/>
          <ac:picMkLst>
            <pc:docMk/>
            <pc:sldMk cId="4078586727" sldId="325"/>
            <ac:picMk id="35" creationId="{746843DB-7F5D-BD49-8895-AAACD4256069}"/>
          </ac:picMkLst>
        </pc:picChg>
        <pc:picChg chg="mod topLvl">
          <ac:chgData name="MUDONGLIANG" userId="1313195f-680b-48f7-a0b2-438a8902a129" providerId="ADAL" clId="{76074139-EA2B-2D47-9A1F-74C9F87EE378}" dt="2018-07-31T17:39:26.034" v="32225" actId="164"/>
          <ac:picMkLst>
            <pc:docMk/>
            <pc:sldMk cId="4078586727" sldId="325"/>
            <ac:picMk id="36" creationId="{4A204707-C31A-42B5-AC18-375ACD2770A5}"/>
          </ac:picMkLst>
        </pc:picChg>
        <pc:picChg chg="mod topLvl">
          <ac:chgData name="MUDONGLIANG" userId="1313195f-680b-48f7-a0b2-438a8902a129" providerId="ADAL" clId="{76074139-EA2B-2D47-9A1F-74C9F87EE378}" dt="2018-07-31T17:39:26.034" v="32225" actId="164"/>
          <ac:picMkLst>
            <pc:docMk/>
            <pc:sldMk cId="4078586727" sldId="325"/>
            <ac:picMk id="37" creationId="{8FFA50F9-8EA3-42EE-BD4A-276D901F8F4C}"/>
          </ac:picMkLst>
        </pc:picChg>
        <pc:picChg chg="mod">
          <ac:chgData name="MUDONGLIANG" userId="1313195f-680b-48f7-a0b2-438a8902a129" providerId="ADAL" clId="{76074139-EA2B-2D47-9A1F-74C9F87EE378}" dt="2018-08-03T19:35:18.977" v="47127" actId="1076"/>
          <ac:picMkLst>
            <pc:docMk/>
            <pc:sldMk cId="4078586727" sldId="325"/>
            <ac:picMk id="39" creationId="{DD6DC0C1-C87A-8248-991A-3741A2A89704}"/>
          </ac:picMkLst>
        </pc:picChg>
        <pc:cxnChg chg="mod topLvl">
          <ac:chgData name="MUDONGLIANG" userId="1313195f-680b-48f7-a0b2-438a8902a129" providerId="ADAL" clId="{76074139-EA2B-2D47-9A1F-74C9F87EE378}" dt="2018-08-03T19:41:06.124" v="47217" actId="1036"/>
          <ac:cxnSpMkLst>
            <pc:docMk/>
            <pc:sldMk cId="4078586727" sldId="325"/>
            <ac:cxnSpMk id="29" creationId="{F7FC9BC3-A47B-4648-8EE4-D07BE06CAF0A}"/>
          </ac:cxnSpMkLst>
        </pc:cxnChg>
        <pc:cxnChg chg="mod topLvl">
          <ac:chgData name="MUDONGLIANG" userId="1313195f-680b-48f7-a0b2-438a8902a129" providerId="ADAL" clId="{76074139-EA2B-2D47-9A1F-74C9F87EE378}" dt="2018-08-03T19:41:06.124" v="47217" actId="1036"/>
          <ac:cxnSpMkLst>
            <pc:docMk/>
            <pc:sldMk cId="4078586727" sldId="325"/>
            <ac:cxnSpMk id="31" creationId="{51A7A46F-F65A-4292-8F5A-1D557FF8DE2D}"/>
          </ac:cxnSpMkLst>
        </pc:cxnChg>
      </pc:sldChg>
      <pc:sldChg chg="addSp delSp modSp add modAnim modNotesTx">
        <pc:chgData name="MUDONGLIANG" userId="1313195f-680b-48f7-a0b2-438a8902a129" providerId="ADAL" clId="{76074139-EA2B-2D47-9A1F-74C9F87EE378}" dt="2018-08-03T19:43:26.742" v="47249" actId="1076"/>
        <pc:sldMkLst>
          <pc:docMk/>
          <pc:sldMk cId="749456236" sldId="326"/>
        </pc:sldMkLst>
        <pc:spChg chg="mod">
          <ac:chgData name="MUDONGLIANG" userId="1313195f-680b-48f7-a0b2-438a8902a129" providerId="ADAL" clId="{76074139-EA2B-2D47-9A1F-74C9F87EE378}" dt="2018-07-31T17:09:56.449" v="31825"/>
          <ac:spMkLst>
            <pc:docMk/>
            <pc:sldMk cId="749456236" sldId="326"/>
            <ac:spMk id="2" creationId="{78516680-4AD2-44FA-9AFA-1DC921EE3C52}"/>
          </ac:spMkLst>
        </pc:spChg>
        <pc:spChg chg="add del mod">
          <ac:chgData name="MUDONGLIANG" userId="1313195f-680b-48f7-a0b2-438a8902a129" providerId="ADAL" clId="{76074139-EA2B-2D47-9A1F-74C9F87EE378}" dt="2018-08-03T19:39:18.193" v="47184"/>
          <ac:spMkLst>
            <pc:docMk/>
            <pc:sldMk cId="749456236" sldId="326"/>
            <ac:spMk id="4" creationId="{1FCFE4B1-54BD-8248-8A13-C382EA2208A1}"/>
          </ac:spMkLst>
        </pc:spChg>
        <pc:spChg chg="add del mod">
          <ac:chgData name="MUDONGLIANG" userId="1313195f-680b-48f7-a0b2-438a8902a129" providerId="ADAL" clId="{76074139-EA2B-2D47-9A1F-74C9F87EE378}" dt="2018-08-01T17:46:20.523" v="38299" actId="478"/>
          <ac:spMkLst>
            <pc:docMk/>
            <pc:sldMk cId="749456236" sldId="326"/>
            <ac:spMk id="4" creationId="{49869913-6882-B049-B685-EA542821E0A3}"/>
          </ac:spMkLst>
        </pc:spChg>
        <pc:spChg chg="add del mod">
          <ac:chgData name="MUDONGLIANG" userId="1313195f-680b-48f7-a0b2-438a8902a129" providerId="ADAL" clId="{76074139-EA2B-2D47-9A1F-74C9F87EE378}" dt="2018-07-31T17:10:00.830" v="31827"/>
          <ac:spMkLst>
            <pc:docMk/>
            <pc:sldMk cId="749456236" sldId="326"/>
            <ac:spMk id="4" creationId="{E75777F7-339D-3741-91A8-5C2F026B6CE9}"/>
          </ac:spMkLst>
        </pc:spChg>
        <pc:spChg chg="del">
          <ac:chgData name="MUDONGLIANG" userId="1313195f-680b-48f7-a0b2-438a8902a129" providerId="ADAL" clId="{76074139-EA2B-2D47-9A1F-74C9F87EE378}" dt="2018-07-31T17:10:48.410" v="31828" actId="478"/>
          <ac:spMkLst>
            <pc:docMk/>
            <pc:sldMk cId="749456236" sldId="326"/>
            <ac:spMk id="7" creationId="{63207387-5464-E649-BAE2-EDCEE84F387C}"/>
          </ac:spMkLst>
        </pc:spChg>
        <pc:spChg chg="del">
          <ac:chgData name="MUDONGLIANG" userId="1313195f-680b-48f7-a0b2-438a8902a129" providerId="ADAL" clId="{76074139-EA2B-2D47-9A1F-74C9F87EE378}" dt="2018-07-31T00:21:47.304" v="27072" actId="478"/>
          <ac:spMkLst>
            <pc:docMk/>
            <pc:sldMk cId="749456236" sldId="326"/>
            <ac:spMk id="9" creationId="{15B73C3D-EACE-F64E-994A-BD0533D3782E}"/>
          </ac:spMkLst>
        </pc:spChg>
        <pc:spChg chg="del">
          <ac:chgData name="MUDONGLIANG" userId="1313195f-680b-48f7-a0b2-438a8902a129" providerId="ADAL" clId="{76074139-EA2B-2D47-9A1F-74C9F87EE378}" dt="2018-07-31T00:21:47.304" v="27072" actId="478"/>
          <ac:spMkLst>
            <pc:docMk/>
            <pc:sldMk cId="749456236" sldId="326"/>
            <ac:spMk id="10" creationId="{CDFE281B-3C6D-7E45-ADFA-3B2BAC38DDA8}"/>
          </ac:spMkLst>
        </pc:spChg>
        <pc:spChg chg="del">
          <ac:chgData name="MUDONGLIANG" userId="1313195f-680b-48f7-a0b2-438a8902a129" providerId="ADAL" clId="{76074139-EA2B-2D47-9A1F-74C9F87EE378}" dt="2018-07-31T17:10:48.410" v="31828" actId="478"/>
          <ac:spMkLst>
            <pc:docMk/>
            <pc:sldMk cId="749456236" sldId="326"/>
            <ac:spMk id="11" creationId="{FE22D05D-C179-7245-8B36-2F6944A3B9AC}"/>
          </ac:spMkLst>
        </pc:spChg>
        <pc:spChg chg="del">
          <ac:chgData name="MUDONGLIANG" userId="1313195f-680b-48f7-a0b2-438a8902a129" providerId="ADAL" clId="{76074139-EA2B-2D47-9A1F-74C9F87EE378}" dt="2018-07-31T17:10:48.410" v="31828" actId="478"/>
          <ac:spMkLst>
            <pc:docMk/>
            <pc:sldMk cId="749456236" sldId="326"/>
            <ac:spMk id="12" creationId="{4F2387E1-4E06-A846-82D9-EE1623182D86}"/>
          </ac:spMkLst>
        </pc:spChg>
        <pc:spChg chg="add">
          <ac:chgData name="MUDONGLIANG" userId="1313195f-680b-48f7-a0b2-438a8902a129" providerId="ADAL" clId="{76074139-EA2B-2D47-9A1F-74C9F87EE378}" dt="2018-08-03T19:38:07.715" v="47167"/>
          <ac:spMkLst>
            <pc:docMk/>
            <pc:sldMk cId="749456236" sldId="326"/>
            <ac:spMk id="12" creationId="{54F2D77B-E0FB-9C4C-BE2B-9E26D49758B6}"/>
          </ac:spMkLst>
        </pc:spChg>
        <pc:spChg chg="add">
          <ac:chgData name="MUDONGLIANG" userId="1313195f-680b-48f7-a0b2-438a8902a129" providerId="ADAL" clId="{76074139-EA2B-2D47-9A1F-74C9F87EE378}" dt="2018-08-03T19:38:07.715" v="47167"/>
          <ac:spMkLst>
            <pc:docMk/>
            <pc:sldMk cId="749456236" sldId="326"/>
            <ac:spMk id="13" creationId="{8A92C0DB-2033-3C47-9703-F5FAADBBC255}"/>
          </ac:spMkLst>
        </pc:spChg>
        <pc:spChg chg="del">
          <ac:chgData name="MUDONGLIANG" userId="1313195f-680b-48f7-a0b2-438a8902a129" providerId="ADAL" clId="{76074139-EA2B-2D47-9A1F-74C9F87EE378}" dt="2018-07-31T17:10:48.410" v="31828" actId="478"/>
          <ac:spMkLst>
            <pc:docMk/>
            <pc:sldMk cId="749456236" sldId="326"/>
            <ac:spMk id="13" creationId="{B9A48CAC-544F-FC4E-AE58-0EAB23BF8880}"/>
          </ac:spMkLst>
        </pc:spChg>
        <pc:spChg chg="add">
          <ac:chgData name="MUDONGLIANG" userId="1313195f-680b-48f7-a0b2-438a8902a129" providerId="ADAL" clId="{76074139-EA2B-2D47-9A1F-74C9F87EE378}" dt="2018-08-03T19:38:07.715" v="47167"/>
          <ac:spMkLst>
            <pc:docMk/>
            <pc:sldMk cId="749456236" sldId="326"/>
            <ac:spMk id="16" creationId="{C22C70A5-46BF-FA4C-87A3-D5F7A64210DB}"/>
          </ac:spMkLst>
        </pc:spChg>
        <pc:spChg chg="add mod">
          <ac:chgData name="MUDONGLIANG" userId="1313195f-680b-48f7-a0b2-438a8902a129" providerId="ADAL" clId="{76074139-EA2B-2D47-9A1F-74C9F87EE378}" dt="2018-08-03T19:43:16.443" v="47248" actId="1076"/>
          <ac:spMkLst>
            <pc:docMk/>
            <pc:sldMk cId="749456236" sldId="326"/>
            <ac:spMk id="17" creationId="{E1F7F7D0-E727-1841-B4A6-E7D8837959B7}"/>
          </ac:spMkLst>
        </pc:spChg>
        <pc:spChg chg="add del">
          <ac:chgData name="MUDONGLIANG" userId="1313195f-680b-48f7-a0b2-438a8902a129" providerId="ADAL" clId="{76074139-EA2B-2D47-9A1F-74C9F87EE378}" dt="2018-08-01T17:41:22.703" v="38170" actId="478"/>
          <ac:spMkLst>
            <pc:docMk/>
            <pc:sldMk cId="749456236" sldId="326"/>
            <ac:spMk id="18" creationId="{2B8A89A0-1B0D-C148-9444-6C3C5C299B86}"/>
          </ac:spMkLst>
        </pc:spChg>
        <pc:spChg chg="del">
          <ac:chgData name="MUDONGLIANG" userId="1313195f-680b-48f7-a0b2-438a8902a129" providerId="ADAL" clId="{76074139-EA2B-2D47-9A1F-74C9F87EE378}" dt="2018-07-31T17:10:48.410" v="31828" actId="478"/>
          <ac:spMkLst>
            <pc:docMk/>
            <pc:sldMk cId="749456236" sldId="326"/>
            <ac:spMk id="18" creationId="{7CFF18F2-DCE0-224F-A421-43BD7287BA26}"/>
          </ac:spMkLst>
        </pc:spChg>
        <pc:spChg chg="add">
          <ac:chgData name="MUDONGLIANG" userId="1313195f-680b-48f7-a0b2-438a8902a129" providerId="ADAL" clId="{76074139-EA2B-2D47-9A1F-74C9F87EE378}" dt="2018-08-03T19:38:07.715" v="47167"/>
          <ac:spMkLst>
            <pc:docMk/>
            <pc:sldMk cId="749456236" sldId="326"/>
            <ac:spMk id="18" creationId="{B1920372-96D7-3440-A0A7-6D121F5408FE}"/>
          </ac:spMkLst>
        </pc:spChg>
        <pc:spChg chg="add">
          <ac:chgData name="MUDONGLIANG" userId="1313195f-680b-48f7-a0b2-438a8902a129" providerId="ADAL" clId="{76074139-EA2B-2D47-9A1F-74C9F87EE378}" dt="2018-08-03T19:38:07.715" v="47167"/>
          <ac:spMkLst>
            <pc:docMk/>
            <pc:sldMk cId="749456236" sldId="326"/>
            <ac:spMk id="19" creationId="{1AB29E23-59C6-8944-866C-F7DA504AEDDA}"/>
          </ac:spMkLst>
        </pc:spChg>
        <pc:spChg chg="del">
          <ac:chgData name="MUDONGLIANG" userId="1313195f-680b-48f7-a0b2-438a8902a129" providerId="ADAL" clId="{76074139-EA2B-2D47-9A1F-74C9F87EE378}" dt="2018-07-31T17:10:48.410" v="31828" actId="478"/>
          <ac:spMkLst>
            <pc:docMk/>
            <pc:sldMk cId="749456236" sldId="326"/>
            <ac:spMk id="19" creationId="{9FBD0F46-1AFC-1248-908B-8F7BD1C46DDA}"/>
          </ac:spMkLst>
        </pc:spChg>
        <pc:spChg chg="del mod">
          <ac:chgData name="MUDONGLIANG" userId="1313195f-680b-48f7-a0b2-438a8902a129" providerId="ADAL" clId="{76074139-EA2B-2D47-9A1F-74C9F87EE378}" dt="2018-07-31T17:10:48.410" v="31828" actId="478"/>
          <ac:spMkLst>
            <pc:docMk/>
            <pc:sldMk cId="749456236" sldId="326"/>
            <ac:spMk id="20" creationId="{5E38B1F0-236F-0C46-BC57-59D5F8459386}"/>
          </ac:spMkLst>
        </pc:spChg>
        <pc:spChg chg="add">
          <ac:chgData name="MUDONGLIANG" userId="1313195f-680b-48f7-a0b2-438a8902a129" providerId="ADAL" clId="{76074139-EA2B-2D47-9A1F-74C9F87EE378}" dt="2018-08-03T19:38:07.715" v="47167"/>
          <ac:spMkLst>
            <pc:docMk/>
            <pc:sldMk cId="749456236" sldId="326"/>
            <ac:spMk id="20" creationId="{F9336FC6-5A1F-6946-877B-8ECEC20F4AB2}"/>
          </ac:spMkLst>
        </pc:spChg>
        <pc:spChg chg="del">
          <ac:chgData name="MUDONGLIANG" userId="1313195f-680b-48f7-a0b2-438a8902a129" providerId="ADAL" clId="{76074139-EA2B-2D47-9A1F-74C9F87EE378}" dt="2018-07-31T00:21:47.304" v="27072" actId="478"/>
          <ac:spMkLst>
            <pc:docMk/>
            <pc:sldMk cId="749456236" sldId="326"/>
            <ac:spMk id="21" creationId="{18A83FDB-7494-0742-8E57-F90D295AD140}"/>
          </ac:spMkLst>
        </pc:spChg>
        <pc:spChg chg="add">
          <ac:chgData name="MUDONGLIANG" userId="1313195f-680b-48f7-a0b2-438a8902a129" providerId="ADAL" clId="{76074139-EA2B-2D47-9A1F-74C9F87EE378}" dt="2018-07-31T17:43:33.540" v="32264"/>
          <ac:spMkLst>
            <pc:docMk/>
            <pc:sldMk cId="749456236" sldId="326"/>
            <ac:spMk id="21" creationId="{A531C260-6B2C-D546-8C75-70CDD2BE8A20}"/>
          </ac:spMkLst>
        </pc:spChg>
        <pc:spChg chg="del">
          <ac:chgData name="MUDONGLIANG" userId="1313195f-680b-48f7-a0b2-438a8902a129" providerId="ADAL" clId="{76074139-EA2B-2D47-9A1F-74C9F87EE378}" dt="2018-07-31T00:21:47.304" v="27072" actId="478"/>
          <ac:spMkLst>
            <pc:docMk/>
            <pc:sldMk cId="749456236" sldId="326"/>
            <ac:spMk id="22" creationId="{12B734B1-5F8A-9C44-81BD-B1B485B758F7}"/>
          </ac:spMkLst>
        </pc:spChg>
        <pc:spChg chg="add">
          <ac:chgData name="MUDONGLIANG" userId="1313195f-680b-48f7-a0b2-438a8902a129" providerId="ADAL" clId="{76074139-EA2B-2D47-9A1F-74C9F87EE378}" dt="2018-08-03T19:38:07.715" v="47167"/>
          <ac:spMkLst>
            <pc:docMk/>
            <pc:sldMk cId="749456236" sldId="326"/>
            <ac:spMk id="22" creationId="{EC4109F2-93F9-9C46-9E7A-A554D3A2C941}"/>
          </ac:spMkLst>
        </pc:spChg>
        <pc:spChg chg="add">
          <ac:chgData name="MUDONGLIANG" userId="1313195f-680b-48f7-a0b2-438a8902a129" providerId="ADAL" clId="{76074139-EA2B-2D47-9A1F-74C9F87EE378}" dt="2018-07-31T17:43:33.540" v="32264"/>
          <ac:spMkLst>
            <pc:docMk/>
            <pc:sldMk cId="749456236" sldId="326"/>
            <ac:spMk id="22" creationId="{F98AB5F2-8565-7A49-8271-30F092200184}"/>
          </ac:spMkLst>
        </pc:spChg>
        <pc:spChg chg="del">
          <ac:chgData name="MUDONGLIANG" userId="1313195f-680b-48f7-a0b2-438a8902a129" providerId="ADAL" clId="{76074139-EA2B-2D47-9A1F-74C9F87EE378}" dt="2018-07-31T17:10:48.410" v="31828" actId="478"/>
          <ac:spMkLst>
            <pc:docMk/>
            <pc:sldMk cId="749456236" sldId="326"/>
            <ac:spMk id="23" creationId="{03DA1004-569A-694E-9353-6E6289A45810}"/>
          </ac:spMkLst>
        </pc:spChg>
        <pc:spChg chg="add">
          <ac:chgData name="MUDONGLIANG" userId="1313195f-680b-48f7-a0b2-438a8902a129" providerId="ADAL" clId="{76074139-EA2B-2D47-9A1F-74C9F87EE378}" dt="2018-08-03T19:38:07.715" v="47167"/>
          <ac:spMkLst>
            <pc:docMk/>
            <pc:sldMk cId="749456236" sldId="326"/>
            <ac:spMk id="23" creationId="{D52B87C9-1AC6-9749-9A18-170F015121AA}"/>
          </ac:spMkLst>
        </pc:spChg>
        <pc:spChg chg="add del">
          <ac:chgData name="MUDONGLIANG" userId="1313195f-680b-48f7-a0b2-438a8902a129" providerId="ADAL" clId="{76074139-EA2B-2D47-9A1F-74C9F87EE378}" dt="2018-07-31T17:43:21.588" v="32263" actId="478"/>
          <ac:spMkLst>
            <pc:docMk/>
            <pc:sldMk cId="749456236" sldId="326"/>
            <ac:spMk id="25" creationId="{6FD0CE44-A7A8-5A4B-9A0B-C0FF715D63A8}"/>
          </ac:spMkLst>
        </pc:spChg>
        <pc:spChg chg="add">
          <ac:chgData name="MUDONGLIANG" userId="1313195f-680b-48f7-a0b2-438a8902a129" providerId="ADAL" clId="{76074139-EA2B-2D47-9A1F-74C9F87EE378}" dt="2018-08-03T19:38:07.715" v="47167"/>
          <ac:spMkLst>
            <pc:docMk/>
            <pc:sldMk cId="749456236" sldId="326"/>
            <ac:spMk id="26" creationId="{4157C025-43CC-D14E-9C11-5D3D606BC13D}"/>
          </ac:spMkLst>
        </pc:spChg>
        <pc:spChg chg="add">
          <ac:chgData name="MUDONGLIANG" userId="1313195f-680b-48f7-a0b2-438a8902a129" providerId="ADAL" clId="{76074139-EA2B-2D47-9A1F-74C9F87EE378}" dt="2018-07-31T17:43:33.540" v="32264"/>
          <ac:spMkLst>
            <pc:docMk/>
            <pc:sldMk cId="749456236" sldId="326"/>
            <ac:spMk id="26" creationId="{BBEA7501-FAE4-3C45-9F73-D247BC65B5B6}"/>
          </ac:spMkLst>
        </pc:spChg>
        <pc:spChg chg="add mod">
          <ac:chgData name="MUDONGLIANG" userId="1313195f-680b-48f7-a0b2-438a8902a129" providerId="ADAL" clId="{76074139-EA2B-2D47-9A1F-74C9F87EE378}" dt="2018-07-31T17:43:38.202" v="32265" actId="207"/>
          <ac:spMkLst>
            <pc:docMk/>
            <pc:sldMk cId="749456236" sldId="326"/>
            <ac:spMk id="27" creationId="{6AB6B27E-648C-5845-A7CB-42B98AE55CD1}"/>
          </ac:spMkLst>
        </pc:spChg>
        <pc:spChg chg="add">
          <ac:chgData name="MUDONGLIANG" userId="1313195f-680b-48f7-a0b2-438a8902a129" providerId="ADAL" clId="{76074139-EA2B-2D47-9A1F-74C9F87EE378}" dt="2018-08-03T19:38:07.715" v="47167"/>
          <ac:spMkLst>
            <pc:docMk/>
            <pc:sldMk cId="749456236" sldId="326"/>
            <ac:spMk id="27" creationId="{CA3DFBBF-4BF8-054F-A0FB-CA5B7DF5ED26}"/>
          </ac:spMkLst>
        </pc:spChg>
        <pc:spChg chg="add">
          <ac:chgData name="MUDONGLIANG" userId="1313195f-680b-48f7-a0b2-438a8902a129" providerId="ADAL" clId="{76074139-EA2B-2D47-9A1F-74C9F87EE378}" dt="2018-07-31T17:43:33.540" v="32264"/>
          <ac:spMkLst>
            <pc:docMk/>
            <pc:sldMk cId="749456236" sldId="326"/>
            <ac:spMk id="28" creationId="{C363E13D-4C88-864D-B7AB-005A235BC500}"/>
          </ac:spMkLst>
        </pc:spChg>
        <pc:spChg chg="add">
          <ac:chgData name="MUDONGLIANG" userId="1313195f-680b-48f7-a0b2-438a8902a129" providerId="ADAL" clId="{76074139-EA2B-2D47-9A1F-74C9F87EE378}" dt="2018-07-31T17:43:33.540" v="32264"/>
          <ac:spMkLst>
            <pc:docMk/>
            <pc:sldMk cId="749456236" sldId="326"/>
            <ac:spMk id="29" creationId="{7A7C2C0F-CBF5-0D4E-9BF3-D557047F87B4}"/>
          </ac:spMkLst>
        </pc:spChg>
        <pc:spChg chg="add mod">
          <ac:chgData name="MUDONGLIANG" userId="1313195f-680b-48f7-a0b2-438a8902a129" providerId="ADAL" clId="{76074139-EA2B-2D47-9A1F-74C9F87EE378}" dt="2018-08-02T00:43:42.452" v="44322" actId="255"/>
          <ac:spMkLst>
            <pc:docMk/>
            <pc:sldMk cId="749456236" sldId="326"/>
            <ac:spMk id="30" creationId="{C9BE1D94-47A1-1648-A889-D3528E27994C}"/>
          </ac:spMkLst>
        </pc:spChg>
        <pc:graphicFrameChg chg="add mod modGraphic">
          <ac:chgData name="MUDONGLIANG" userId="1313195f-680b-48f7-a0b2-438a8902a129" providerId="ADAL" clId="{76074139-EA2B-2D47-9A1F-74C9F87EE378}" dt="2018-08-03T19:43:26.742" v="47249" actId="1076"/>
          <ac:graphicFrameMkLst>
            <pc:docMk/>
            <pc:sldMk cId="749456236" sldId="326"/>
            <ac:graphicFrameMk id="24" creationId="{E73C13F9-4891-3646-B794-6FB3F47DC21D}"/>
          </ac:graphicFrameMkLst>
        </pc:graphicFrameChg>
        <pc:picChg chg="add">
          <ac:chgData name="MUDONGLIANG" userId="1313195f-680b-48f7-a0b2-438a8902a129" providerId="ADAL" clId="{76074139-EA2B-2D47-9A1F-74C9F87EE378}" dt="2018-08-03T19:38:07.715" v="47167"/>
          <ac:picMkLst>
            <pc:docMk/>
            <pc:sldMk cId="749456236" sldId="326"/>
            <ac:picMk id="11" creationId="{5C5E5E42-66BB-934E-883B-1B9C6B635312}"/>
          </ac:picMkLst>
        </pc:picChg>
        <pc:picChg chg="add">
          <ac:chgData name="MUDONGLIANG" userId="1313195f-680b-48f7-a0b2-438a8902a129" providerId="ADAL" clId="{76074139-EA2B-2D47-9A1F-74C9F87EE378}" dt="2018-08-03T19:38:07.715" v="47167"/>
          <ac:picMkLst>
            <pc:docMk/>
            <pc:sldMk cId="749456236" sldId="326"/>
            <ac:picMk id="14" creationId="{2B659E14-5A20-DE47-8026-1C9101C80246}"/>
          </ac:picMkLst>
        </pc:picChg>
        <pc:picChg chg="add">
          <ac:chgData name="MUDONGLIANG" userId="1313195f-680b-48f7-a0b2-438a8902a129" providerId="ADAL" clId="{76074139-EA2B-2D47-9A1F-74C9F87EE378}" dt="2018-08-03T19:38:07.715" v="47167"/>
          <ac:picMkLst>
            <pc:docMk/>
            <pc:sldMk cId="749456236" sldId="326"/>
            <ac:picMk id="15" creationId="{09E7952C-4E2F-314A-A5EB-DD1EE6A96090}"/>
          </ac:picMkLst>
        </pc:picChg>
        <pc:picChg chg="add">
          <ac:chgData name="MUDONGLIANG" userId="1313195f-680b-48f7-a0b2-438a8902a129" providerId="ADAL" clId="{76074139-EA2B-2D47-9A1F-74C9F87EE378}" dt="2018-08-03T19:38:07.715" v="47167"/>
          <ac:picMkLst>
            <pc:docMk/>
            <pc:sldMk cId="749456236" sldId="326"/>
            <ac:picMk id="21" creationId="{9DCD9C0A-3279-5748-86B2-65A3EE9F036F}"/>
          </ac:picMkLst>
        </pc:picChg>
        <pc:picChg chg="add">
          <ac:chgData name="MUDONGLIANG" userId="1313195f-680b-48f7-a0b2-438a8902a129" providerId="ADAL" clId="{76074139-EA2B-2D47-9A1F-74C9F87EE378}" dt="2018-08-03T19:38:07.715" v="47167"/>
          <ac:picMkLst>
            <pc:docMk/>
            <pc:sldMk cId="749456236" sldId="326"/>
            <ac:picMk id="25" creationId="{18B87A56-60CB-5049-8674-E7A70B1899F9}"/>
          </ac:picMkLst>
        </pc:picChg>
        <pc:picChg chg="add mod">
          <ac:chgData name="MUDONGLIANG" userId="1313195f-680b-48f7-a0b2-438a8902a129" providerId="ADAL" clId="{76074139-EA2B-2D47-9A1F-74C9F87EE378}" dt="2018-08-02T00:43:49.373" v="44324" actId="1076"/>
          <ac:picMkLst>
            <pc:docMk/>
            <pc:sldMk cId="749456236" sldId="326"/>
            <ac:picMk id="31" creationId="{479152C1-DD4B-4A4A-8D85-52210B964FAE}"/>
          </ac:picMkLst>
        </pc:picChg>
        <pc:picChg chg="add mod">
          <ac:chgData name="MUDONGLIANG" userId="1313195f-680b-48f7-a0b2-438a8902a129" providerId="ADAL" clId="{76074139-EA2B-2D47-9A1F-74C9F87EE378}" dt="2018-08-02T00:43:46.462" v="44323" actId="1076"/>
          <ac:picMkLst>
            <pc:docMk/>
            <pc:sldMk cId="749456236" sldId="326"/>
            <ac:picMk id="32" creationId="{ABAB2400-7C0F-0C4E-BEE3-996ED2546CA4}"/>
          </ac:picMkLst>
        </pc:picChg>
        <pc:picChg chg="add mod">
          <ac:chgData name="MUDONGLIANG" userId="1313195f-680b-48f7-a0b2-438a8902a129" providerId="ADAL" clId="{76074139-EA2B-2D47-9A1F-74C9F87EE378}" dt="2018-08-02T00:43:51.261" v="44325" actId="1076"/>
          <ac:picMkLst>
            <pc:docMk/>
            <pc:sldMk cId="749456236" sldId="326"/>
            <ac:picMk id="33" creationId="{765D8B78-3AD5-0340-906F-5CC82CEC36C0}"/>
          </ac:picMkLst>
        </pc:picChg>
      </pc:sldChg>
      <pc:sldChg chg="addSp delSp modSp add modAnim modNotesTx">
        <pc:chgData name="MUDONGLIANG" userId="1313195f-680b-48f7-a0b2-438a8902a129" providerId="ADAL" clId="{76074139-EA2B-2D47-9A1F-74C9F87EE378}" dt="2018-08-03T19:43:38.730" v="47252" actId="1076"/>
        <pc:sldMkLst>
          <pc:docMk/>
          <pc:sldMk cId="4249895732" sldId="327"/>
        </pc:sldMkLst>
        <pc:spChg chg="mod">
          <ac:chgData name="MUDONGLIANG" userId="1313195f-680b-48f7-a0b2-438a8902a129" providerId="ADAL" clId="{76074139-EA2B-2D47-9A1F-74C9F87EE378}" dt="2018-07-31T18:33:52.296" v="32488"/>
          <ac:spMkLst>
            <pc:docMk/>
            <pc:sldMk cId="4249895732" sldId="327"/>
            <ac:spMk id="2" creationId="{78516680-4AD2-44FA-9AFA-1DC921EE3C52}"/>
          </ac:spMkLst>
        </pc:spChg>
        <pc:spChg chg="add del mod">
          <ac:chgData name="MUDONGLIANG" userId="1313195f-680b-48f7-a0b2-438a8902a129" providerId="ADAL" clId="{76074139-EA2B-2D47-9A1F-74C9F87EE378}" dt="2018-07-31T18:33:59.714" v="32493"/>
          <ac:spMkLst>
            <pc:docMk/>
            <pc:sldMk cId="4249895732" sldId="327"/>
            <ac:spMk id="4" creationId="{C2970469-E908-084F-89A2-C8A41002AC47}"/>
          </ac:spMkLst>
        </pc:spChg>
        <pc:spChg chg="del">
          <ac:chgData name="MUDONGLIANG" userId="1313195f-680b-48f7-a0b2-438a8902a129" providerId="ADAL" clId="{76074139-EA2B-2D47-9A1F-74C9F87EE378}" dt="2018-07-31T17:08:42.279" v="31810" actId="478"/>
          <ac:spMkLst>
            <pc:docMk/>
            <pc:sldMk cId="4249895732" sldId="327"/>
            <ac:spMk id="7" creationId="{63207387-5464-E649-BAE2-EDCEE84F387C}"/>
          </ac:spMkLst>
        </pc:spChg>
        <pc:spChg chg="del">
          <ac:chgData name="MUDONGLIANG" userId="1313195f-680b-48f7-a0b2-438a8902a129" providerId="ADAL" clId="{76074139-EA2B-2D47-9A1F-74C9F87EE378}" dt="2018-07-31T00:22:35.814" v="27077" actId="478"/>
          <ac:spMkLst>
            <pc:docMk/>
            <pc:sldMk cId="4249895732" sldId="327"/>
            <ac:spMk id="9" creationId="{15B73C3D-EACE-F64E-994A-BD0533D3782E}"/>
          </ac:spMkLst>
        </pc:spChg>
        <pc:spChg chg="del">
          <ac:chgData name="MUDONGLIANG" userId="1313195f-680b-48f7-a0b2-438a8902a129" providerId="ADAL" clId="{76074139-EA2B-2D47-9A1F-74C9F87EE378}" dt="2018-07-31T17:08:42.279" v="31810" actId="478"/>
          <ac:spMkLst>
            <pc:docMk/>
            <pc:sldMk cId="4249895732" sldId="327"/>
            <ac:spMk id="10" creationId="{CDFE281B-3C6D-7E45-ADFA-3B2BAC38DDA8}"/>
          </ac:spMkLst>
        </pc:spChg>
        <pc:spChg chg="add mod">
          <ac:chgData name="MUDONGLIANG" userId="1313195f-680b-48f7-a0b2-438a8902a129" providerId="ADAL" clId="{76074139-EA2B-2D47-9A1F-74C9F87EE378}" dt="2018-08-03T19:38:45.708" v="47173" actId="207"/>
          <ac:spMkLst>
            <pc:docMk/>
            <pc:sldMk cId="4249895732" sldId="327"/>
            <ac:spMk id="11" creationId="{F6C5A0CE-1176-864F-9E1D-7AE0503D8733}"/>
          </ac:spMkLst>
        </pc:spChg>
        <pc:spChg chg="del">
          <ac:chgData name="MUDONGLIANG" userId="1313195f-680b-48f7-a0b2-438a8902a129" providerId="ADAL" clId="{76074139-EA2B-2D47-9A1F-74C9F87EE378}" dt="2018-07-31T17:08:42.279" v="31810" actId="478"/>
          <ac:spMkLst>
            <pc:docMk/>
            <pc:sldMk cId="4249895732" sldId="327"/>
            <ac:spMk id="11" creationId="{FE22D05D-C179-7245-8B36-2F6944A3B9AC}"/>
          </ac:spMkLst>
        </pc:spChg>
        <pc:spChg chg="del">
          <ac:chgData name="MUDONGLIANG" userId="1313195f-680b-48f7-a0b2-438a8902a129" providerId="ADAL" clId="{76074139-EA2B-2D47-9A1F-74C9F87EE378}" dt="2018-07-31T17:08:42.279" v="31810" actId="478"/>
          <ac:spMkLst>
            <pc:docMk/>
            <pc:sldMk cId="4249895732" sldId="327"/>
            <ac:spMk id="12" creationId="{4F2387E1-4E06-A846-82D9-EE1623182D86}"/>
          </ac:spMkLst>
        </pc:spChg>
        <pc:spChg chg="add">
          <ac:chgData name="MUDONGLIANG" userId="1313195f-680b-48f7-a0b2-438a8902a129" providerId="ADAL" clId="{76074139-EA2B-2D47-9A1F-74C9F87EE378}" dt="2018-08-03T19:38:11.103" v="47168"/>
          <ac:spMkLst>
            <pc:docMk/>
            <pc:sldMk cId="4249895732" sldId="327"/>
            <ac:spMk id="12" creationId="{F1A8450C-D821-3D42-BDFB-6F16217B4202}"/>
          </ac:spMkLst>
        </pc:spChg>
        <pc:spChg chg="del">
          <ac:chgData name="MUDONGLIANG" userId="1313195f-680b-48f7-a0b2-438a8902a129" providerId="ADAL" clId="{76074139-EA2B-2D47-9A1F-74C9F87EE378}" dt="2018-07-31T17:08:42.279" v="31810" actId="478"/>
          <ac:spMkLst>
            <pc:docMk/>
            <pc:sldMk cId="4249895732" sldId="327"/>
            <ac:spMk id="13" creationId="{B9A48CAC-544F-FC4E-AE58-0EAB23BF8880}"/>
          </ac:spMkLst>
        </pc:spChg>
        <pc:spChg chg="add">
          <ac:chgData name="MUDONGLIANG" userId="1313195f-680b-48f7-a0b2-438a8902a129" providerId="ADAL" clId="{76074139-EA2B-2D47-9A1F-74C9F87EE378}" dt="2018-08-03T19:38:11.103" v="47168"/>
          <ac:spMkLst>
            <pc:docMk/>
            <pc:sldMk cId="4249895732" sldId="327"/>
            <ac:spMk id="15" creationId="{172BC44A-F2D2-4144-8062-AD5E1E854183}"/>
          </ac:spMkLst>
        </pc:spChg>
        <pc:spChg chg="add">
          <ac:chgData name="MUDONGLIANG" userId="1313195f-680b-48f7-a0b2-438a8902a129" providerId="ADAL" clId="{76074139-EA2B-2D47-9A1F-74C9F87EE378}" dt="2018-08-03T19:38:11.103" v="47168"/>
          <ac:spMkLst>
            <pc:docMk/>
            <pc:sldMk cId="4249895732" sldId="327"/>
            <ac:spMk id="16" creationId="{BE249A66-82EC-A340-857F-0F3E5A778C24}"/>
          </ac:spMkLst>
        </pc:spChg>
        <pc:spChg chg="add mod">
          <ac:chgData name="MUDONGLIANG" userId="1313195f-680b-48f7-a0b2-438a8902a129" providerId="ADAL" clId="{76074139-EA2B-2D47-9A1F-74C9F87EE378}" dt="2018-08-03T19:43:38.730" v="47252" actId="1076"/>
          <ac:spMkLst>
            <pc:docMk/>
            <pc:sldMk cId="4249895732" sldId="327"/>
            <ac:spMk id="17" creationId="{B24AB13B-BB4B-5A4A-AA07-D5F698DF442B}"/>
          </ac:spMkLst>
        </pc:spChg>
        <pc:spChg chg="add del">
          <ac:chgData name="MUDONGLIANG" userId="1313195f-680b-48f7-a0b2-438a8902a129" providerId="ADAL" clId="{76074139-EA2B-2D47-9A1F-74C9F87EE378}" dt="2018-08-01T17:41:25.966" v="38171" actId="478"/>
          <ac:spMkLst>
            <pc:docMk/>
            <pc:sldMk cId="4249895732" sldId="327"/>
            <ac:spMk id="18" creationId="{08053A3D-904A-FC48-B3BF-0363262328AA}"/>
          </ac:spMkLst>
        </pc:spChg>
        <pc:spChg chg="del">
          <ac:chgData name="MUDONGLIANG" userId="1313195f-680b-48f7-a0b2-438a8902a129" providerId="ADAL" clId="{76074139-EA2B-2D47-9A1F-74C9F87EE378}" dt="2018-07-31T17:08:42.279" v="31810" actId="478"/>
          <ac:spMkLst>
            <pc:docMk/>
            <pc:sldMk cId="4249895732" sldId="327"/>
            <ac:spMk id="18" creationId="{7CFF18F2-DCE0-224F-A421-43BD7287BA26}"/>
          </ac:spMkLst>
        </pc:spChg>
        <pc:spChg chg="add">
          <ac:chgData name="MUDONGLIANG" userId="1313195f-680b-48f7-a0b2-438a8902a129" providerId="ADAL" clId="{76074139-EA2B-2D47-9A1F-74C9F87EE378}" dt="2018-08-03T19:38:11.103" v="47168"/>
          <ac:spMkLst>
            <pc:docMk/>
            <pc:sldMk cId="4249895732" sldId="327"/>
            <ac:spMk id="18" creationId="{C9877B5C-A2D3-3F44-90B5-CD6C63007641}"/>
          </ac:spMkLst>
        </pc:spChg>
        <pc:spChg chg="add">
          <ac:chgData name="MUDONGLIANG" userId="1313195f-680b-48f7-a0b2-438a8902a129" providerId="ADAL" clId="{76074139-EA2B-2D47-9A1F-74C9F87EE378}" dt="2018-08-03T19:38:11.103" v="47168"/>
          <ac:spMkLst>
            <pc:docMk/>
            <pc:sldMk cId="4249895732" sldId="327"/>
            <ac:spMk id="19" creationId="{3300FFAA-5CA0-E143-9726-C39A4764CAD1}"/>
          </ac:spMkLst>
        </pc:spChg>
        <pc:spChg chg="del">
          <ac:chgData name="MUDONGLIANG" userId="1313195f-680b-48f7-a0b2-438a8902a129" providerId="ADAL" clId="{76074139-EA2B-2D47-9A1F-74C9F87EE378}" dt="2018-07-31T17:08:42.279" v="31810" actId="478"/>
          <ac:spMkLst>
            <pc:docMk/>
            <pc:sldMk cId="4249895732" sldId="327"/>
            <ac:spMk id="19" creationId="{9FBD0F46-1AFC-1248-908B-8F7BD1C46DDA}"/>
          </ac:spMkLst>
        </pc:spChg>
        <pc:spChg chg="del">
          <ac:chgData name="MUDONGLIANG" userId="1313195f-680b-48f7-a0b2-438a8902a129" providerId="ADAL" clId="{76074139-EA2B-2D47-9A1F-74C9F87EE378}" dt="2018-07-31T17:08:42.279" v="31810" actId="478"/>
          <ac:spMkLst>
            <pc:docMk/>
            <pc:sldMk cId="4249895732" sldId="327"/>
            <ac:spMk id="20" creationId="{5E38B1F0-236F-0C46-BC57-59D5F8459386}"/>
          </ac:spMkLst>
        </pc:spChg>
        <pc:spChg chg="del mod">
          <ac:chgData name="MUDONGLIANG" userId="1313195f-680b-48f7-a0b2-438a8902a129" providerId="ADAL" clId="{76074139-EA2B-2D47-9A1F-74C9F87EE378}" dt="2018-07-31T17:08:42.279" v="31810" actId="478"/>
          <ac:spMkLst>
            <pc:docMk/>
            <pc:sldMk cId="4249895732" sldId="327"/>
            <ac:spMk id="21" creationId="{18A83FDB-7494-0742-8E57-F90D295AD140}"/>
          </ac:spMkLst>
        </pc:spChg>
        <pc:spChg chg="add mod">
          <ac:chgData name="MUDONGLIANG" userId="1313195f-680b-48f7-a0b2-438a8902a129" providerId="ADAL" clId="{76074139-EA2B-2D47-9A1F-74C9F87EE378}" dt="2018-08-03T19:38:42.060" v="47172" actId="207"/>
          <ac:spMkLst>
            <pc:docMk/>
            <pc:sldMk cId="4249895732" sldId="327"/>
            <ac:spMk id="21" creationId="{49891E83-E7B8-F143-9CFD-EEA06774C8D9}"/>
          </ac:spMkLst>
        </pc:spChg>
        <pc:spChg chg="del">
          <ac:chgData name="MUDONGLIANG" userId="1313195f-680b-48f7-a0b2-438a8902a129" providerId="ADAL" clId="{76074139-EA2B-2D47-9A1F-74C9F87EE378}" dt="2018-07-31T00:22:35.814" v="27077" actId="478"/>
          <ac:spMkLst>
            <pc:docMk/>
            <pc:sldMk cId="4249895732" sldId="327"/>
            <ac:spMk id="22" creationId="{12B734B1-5F8A-9C44-81BD-B1B485B758F7}"/>
          </ac:spMkLst>
        </pc:spChg>
        <pc:spChg chg="add">
          <ac:chgData name="MUDONGLIANG" userId="1313195f-680b-48f7-a0b2-438a8902a129" providerId="ADAL" clId="{76074139-EA2B-2D47-9A1F-74C9F87EE378}" dt="2018-07-31T17:43:53.355" v="32266"/>
          <ac:spMkLst>
            <pc:docMk/>
            <pc:sldMk cId="4249895732" sldId="327"/>
            <ac:spMk id="22" creationId="{3E072589-229B-BC48-B724-29C7534EF52B}"/>
          </ac:spMkLst>
        </pc:spChg>
        <pc:spChg chg="add">
          <ac:chgData name="MUDONGLIANG" userId="1313195f-680b-48f7-a0b2-438a8902a129" providerId="ADAL" clId="{76074139-EA2B-2D47-9A1F-74C9F87EE378}" dt="2018-08-03T19:38:11.103" v="47168"/>
          <ac:spMkLst>
            <pc:docMk/>
            <pc:sldMk cId="4249895732" sldId="327"/>
            <ac:spMk id="22" creationId="{448E72AE-8D43-A643-83F2-5602D089B44A}"/>
          </ac:spMkLst>
        </pc:spChg>
        <pc:spChg chg="del">
          <ac:chgData name="MUDONGLIANG" userId="1313195f-680b-48f7-a0b2-438a8902a129" providerId="ADAL" clId="{76074139-EA2B-2D47-9A1F-74C9F87EE378}" dt="2018-07-31T17:08:42.279" v="31810" actId="478"/>
          <ac:spMkLst>
            <pc:docMk/>
            <pc:sldMk cId="4249895732" sldId="327"/>
            <ac:spMk id="23" creationId="{03DA1004-569A-694E-9353-6E6289A45810}"/>
          </ac:spMkLst>
        </pc:spChg>
        <pc:spChg chg="add">
          <ac:chgData name="MUDONGLIANG" userId="1313195f-680b-48f7-a0b2-438a8902a129" providerId="ADAL" clId="{76074139-EA2B-2D47-9A1F-74C9F87EE378}" dt="2018-08-03T19:38:11.103" v="47168"/>
          <ac:spMkLst>
            <pc:docMk/>
            <pc:sldMk cId="4249895732" sldId="327"/>
            <ac:spMk id="25" creationId="{CA6CE467-5A58-9542-A691-E287F877B445}"/>
          </ac:spMkLst>
        </pc:spChg>
        <pc:spChg chg="add del mod">
          <ac:chgData name="MUDONGLIANG" userId="1313195f-680b-48f7-a0b2-438a8902a129" providerId="ADAL" clId="{76074139-EA2B-2D47-9A1F-74C9F87EE378}" dt="2018-07-31T17:45:38.087" v="32275" actId="478"/>
          <ac:spMkLst>
            <pc:docMk/>
            <pc:sldMk cId="4249895732" sldId="327"/>
            <ac:spMk id="25" creationId="{FC686DFB-D1FA-864C-B3EB-4E6F65D0F654}"/>
          </ac:spMkLst>
        </pc:spChg>
        <pc:spChg chg="add">
          <ac:chgData name="MUDONGLIANG" userId="1313195f-680b-48f7-a0b2-438a8902a129" providerId="ADAL" clId="{76074139-EA2B-2D47-9A1F-74C9F87EE378}" dt="2018-08-03T19:38:11.103" v="47168"/>
          <ac:spMkLst>
            <pc:docMk/>
            <pc:sldMk cId="4249895732" sldId="327"/>
            <ac:spMk id="26" creationId="{4DC1A855-2266-DE4A-A506-29BD343DDD91}"/>
          </ac:spMkLst>
        </pc:spChg>
        <pc:spChg chg="add">
          <ac:chgData name="MUDONGLIANG" userId="1313195f-680b-48f7-a0b2-438a8902a129" providerId="ADAL" clId="{76074139-EA2B-2D47-9A1F-74C9F87EE378}" dt="2018-07-31T17:43:53.355" v="32266"/>
          <ac:spMkLst>
            <pc:docMk/>
            <pc:sldMk cId="4249895732" sldId="327"/>
            <ac:spMk id="26" creationId="{824A98FA-8660-DE4B-9DC8-7320E52F93F3}"/>
          </ac:spMkLst>
        </pc:spChg>
        <pc:spChg chg="add">
          <ac:chgData name="MUDONGLIANG" userId="1313195f-680b-48f7-a0b2-438a8902a129" providerId="ADAL" clId="{76074139-EA2B-2D47-9A1F-74C9F87EE378}" dt="2018-07-31T17:43:53.355" v="32266"/>
          <ac:spMkLst>
            <pc:docMk/>
            <pc:sldMk cId="4249895732" sldId="327"/>
            <ac:spMk id="27" creationId="{E7B71D31-363B-CB46-8212-3A3337B681E8}"/>
          </ac:spMkLst>
        </pc:spChg>
        <pc:spChg chg="add">
          <ac:chgData name="MUDONGLIANG" userId="1313195f-680b-48f7-a0b2-438a8902a129" providerId="ADAL" clId="{76074139-EA2B-2D47-9A1F-74C9F87EE378}" dt="2018-07-31T17:43:53.355" v="32266"/>
          <ac:spMkLst>
            <pc:docMk/>
            <pc:sldMk cId="4249895732" sldId="327"/>
            <ac:spMk id="28" creationId="{3690660C-C8FD-6148-86EE-0B437ABAE4E7}"/>
          </ac:spMkLst>
        </pc:spChg>
        <pc:spChg chg="add mod">
          <ac:chgData name="MUDONGLIANG" userId="1313195f-680b-48f7-a0b2-438a8902a129" providerId="ADAL" clId="{76074139-EA2B-2D47-9A1F-74C9F87EE378}" dt="2018-07-31T17:44:23.033" v="32268" actId="207"/>
          <ac:spMkLst>
            <pc:docMk/>
            <pc:sldMk cId="4249895732" sldId="327"/>
            <ac:spMk id="29" creationId="{E7E1C39F-4144-AD4B-B5BF-19EE94EF99D2}"/>
          </ac:spMkLst>
        </pc:spChg>
        <pc:spChg chg="add">
          <ac:chgData name="MUDONGLIANG" userId="1313195f-680b-48f7-a0b2-438a8902a129" providerId="ADAL" clId="{76074139-EA2B-2D47-9A1F-74C9F87EE378}" dt="2018-07-31T17:43:53.355" v="32266"/>
          <ac:spMkLst>
            <pc:docMk/>
            <pc:sldMk cId="4249895732" sldId="327"/>
            <ac:spMk id="30" creationId="{17BA629F-80FC-0743-B1F1-54DC056596D0}"/>
          </ac:spMkLst>
        </pc:spChg>
        <pc:spChg chg="add">
          <ac:chgData name="MUDONGLIANG" userId="1313195f-680b-48f7-a0b2-438a8902a129" providerId="ADAL" clId="{76074139-EA2B-2D47-9A1F-74C9F87EE378}" dt="2018-07-31T17:43:53.355" v="32266"/>
          <ac:spMkLst>
            <pc:docMk/>
            <pc:sldMk cId="4249895732" sldId="327"/>
            <ac:spMk id="31" creationId="{C90A34E6-FF5C-EA43-9F72-84141F6D9B77}"/>
          </ac:spMkLst>
        </pc:spChg>
        <pc:spChg chg="add">
          <ac:chgData name="MUDONGLIANG" userId="1313195f-680b-48f7-a0b2-438a8902a129" providerId="ADAL" clId="{76074139-EA2B-2D47-9A1F-74C9F87EE378}" dt="2018-07-31T17:44:06.962" v="32267"/>
          <ac:spMkLst>
            <pc:docMk/>
            <pc:sldMk cId="4249895732" sldId="327"/>
            <ac:spMk id="32" creationId="{CCF8F633-8DE1-7042-BF82-72D0E9F0B366}"/>
          </ac:spMkLst>
        </pc:spChg>
        <pc:spChg chg="add mod">
          <ac:chgData name="MUDONGLIANG" userId="1313195f-680b-48f7-a0b2-438a8902a129" providerId="ADAL" clId="{76074139-EA2B-2D47-9A1F-74C9F87EE378}" dt="2018-08-02T00:44:11.531" v="44328" actId="255"/>
          <ac:spMkLst>
            <pc:docMk/>
            <pc:sldMk cId="4249895732" sldId="327"/>
            <ac:spMk id="33" creationId="{153E967A-7BFB-4640-AE78-52B7F2CBA095}"/>
          </ac:spMkLst>
        </pc:spChg>
        <pc:graphicFrameChg chg="add mod modGraphic">
          <ac:chgData name="MUDONGLIANG" userId="1313195f-680b-48f7-a0b2-438a8902a129" providerId="ADAL" clId="{76074139-EA2B-2D47-9A1F-74C9F87EE378}" dt="2018-07-31T18:21:40.307" v="32371" actId="20577"/>
          <ac:graphicFrameMkLst>
            <pc:docMk/>
            <pc:sldMk cId="4249895732" sldId="327"/>
            <ac:graphicFrameMk id="24" creationId="{54832217-C516-E643-8694-41AE10881F2C}"/>
          </ac:graphicFrameMkLst>
        </pc:graphicFrameChg>
        <pc:picChg chg="add">
          <ac:chgData name="MUDONGLIANG" userId="1313195f-680b-48f7-a0b2-438a8902a129" providerId="ADAL" clId="{76074139-EA2B-2D47-9A1F-74C9F87EE378}" dt="2018-08-03T19:38:11.103" v="47168"/>
          <ac:picMkLst>
            <pc:docMk/>
            <pc:sldMk cId="4249895732" sldId="327"/>
            <ac:picMk id="10" creationId="{E3005B8E-D119-6344-BCC1-859222271340}"/>
          </ac:picMkLst>
        </pc:picChg>
        <pc:picChg chg="add">
          <ac:chgData name="MUDONGLIANG" userId="1313195f-680b-48f7-a0b2-438a8902a129" providerId="ADAL" clId="{76074139-EA2B-2D47-9A1F-74C9F87EE378}" dt="2018-08-03T19:38:11.103" v="47168"/>
          <ac:picMkLst>
            <pc:docMk/>
            <pc:sldMk cId="4249895732" sldId="327"/>
            <ac:picMk id="13" creationId="{721D8DBB-D718-6041-8D60-7589A4DA858B}"/>
          </ac:picMkLst>
        </pc:picChg>
        <pc:picChg chg="add">
          <ac:chgData name="MUDONGLIANG" userId="1313195f-680b-48f7-a0b2-438a8902a129" providerId="ADAL" clId="{76074139-EA2B-2D47-9A1F-74C9F87EE378}" dt="2018-08-03T19:38:11.103" v="47168"/>
          <ac:picMkLst>
            <pc:docMk/>
            <pc:sldMk cId="4249895732" sldId="327"/>
            <ac:picMk id="14" creationId="{8828C29A-058B-E044-AFD9-BFD19E1FB399}"/>
          </ac:picMkLst>
        </pc:picChg>
        <pc:picChg chg="add">
          <ac:chgData name="MUDONGLIANG" userId="1313195f-680b-48f7-a0b2-438a8902a129" providerId="ADAL" clId="{76074139-EA2B-2D47-9A1F-74C9F87EE378}" dt="2018-08-03T19:38:11.103" v="47168"/>
          <ac:picMkLst>
            <pc:docMk/>
            <pc:sldMk cId="4249895732" sldId="327"/>
            <ac:picMk id="20" creationId="{A74AD58E-717E-8748-981C-BCF3A8E6C65F}"/>
          </ac:picMkLst>
        </pc:picChg>
        <pc:picChg chg="add">
          <ac:chgData name="MUDONGLIANG" userId="1313195f-680b-48f7-a0b2-438a8902a129" providerId="ADAL" clId="{76074139-EA2B-2D47-9A1F-74C9F87EE378}" dt="2018-08-03T19:38:11.103" v="47168"/>
          <ac:picMkLst>
            <pc:docMk/>
            <pc:sldMk cId="4249895732" sldId="327"/>
            <ac:picMk id="23" creationId="{A2F22EC9-11E3-3848-92D5-F067DD4CD0C0}"/>
          </ac:picMkLst>
        </pc:picChg>
        <pc:picChg chg="add mod">
          <ac:chgData name="MUDONGLIANG" userId="1313195f-680b-48f7-a0b2-438a8902a129" providerId="ADAL" clId="{76074139-EA2B-2D47-9A1F-74C9F87EE378}" dt="2018-08-02T18:22:07.261" v="44981" actId="1076"/>
          <ac:picMkLst>
            <pc:docMk/>
            <pc:sldMk cId="4249895732" sldId="327"/>
            <ac:picMk id="34" creationId="{81D6B29A-F176-F944-925E-B13A0FCFBE35}"/>
          </ac:picMkLst>
        </pc:picChg>
        <pc:picChg chg="add mod">
          <ac:chgData name="MUDONGLIANG" userId="1313195f-680b-48f7-a0b2-438a8902a129" providerId="ADAL" clId="{76074139-EA2B-2D47-9A1F-74C9F87EE378}" dt="2018-08-02T18:22:10.053" v="44982" actId="1076"/>
          <ac:picMkLst>
            <pc:docMk/>
            <pc:sldMk cId="4249895732" sldId="327"/>
            <ac:picMk id="35" creationId="{57B59238-46E9-7A41-945E-CBE159A8CB19}"/>
          </ac:picMkLst>
        </pc:picChg>
      </pc:sldChg>
      <pc:sldChg chg="addSp delSp modSp add modAnim modNotesTx">
        <pc:chgData name="MUDONGLIANG" userId="1313195f-680b-48f7-a0b2-438a8902a129" providerId="ADAL" clId="{76074139-EA2B-2D47-9A1F-74C9F87EE378}" dt="2018-08-03T19:43:57.909" v="47265" actId="1076"/>
        <pc:sldMkLst>
          <pc:docMk/>
          <pc:sldMk cId="3973181778" sldId="328"/>
        </pc:sldMkLst>
        <pc:spChg chg="mod">
          <ac:chgData name="MUDONGLIANG" userId="1313195f-680b-48f7-a0b2-438a8902a129" providerId="ADAL" clId="{76074139-EA2B-2D47-9A1F-74C9F87EE378}" dt="2018-07-31T18:33:57.607" v="32491"/>
          <ac:spMkLst>
            <pc:docMk/>
            <pc:sldMk cId="3973181778" sldId="328"/>
            <ac:spMk id="2" creationId="{78516680-4AD2-44FA-9AFA-1DC921EE3C52}"/>
          </ac:spMkLst>
        </pc:spChg>
        <pc:spChg chg="add del mod">
          <ac:chgData name="MUDONGLIANG" userId="1313195f-680b-48f7-a0b2-438a8902a129" providerId="ADAL" clId="{76074139-EA2B-2D47-9A1F-74C9F87EE378}" dt="2018-07-31T18:34:01.362" v="32495"/>
          <ac:spMkLst>
            <pc:docMk/>
            <pc:sldMk cId="3973181778" sldId="328"/>
            <ac:spMk id="4" creationId="{BC9E3B6E-CDB3-EF47-B42B-0A472608A02E}"/>
          </ac:spMkLst>
        </pc:spChg>
        <pc:spChg chg="del mod">
          <ac:chgData name="MUDONGLIANG" userId="1313195f-680b-48f7-a0b2-438a8902a129" providerId="ADAL" clId="{76074139-EA2B-2D47-9A1F-74C9F87EE378}" dt="2018-07-31T17:08:29.904" v="31808" actId="478"/>
          <ac:spMkLst>
            <pc:docMk/>
            <pc:sldMk cId="3973181778" sldId="328"/>
            <ac:spMk id="7" creationId="{63207387-5464-E649-BAE2-EDCEE84F387C}"/>
          </ac:spMkLst>
        </pc:spChg>
        <pc:spChg chg="del">
          <ac:chgData name="MUDONGLIANG" userId="1313195f-680b-48f7-a0b2-438a8902a129" providerId="ADAL" clId="{76074139-EA2B-2D47-9A1F-74C9F87EE378}" dt="2018-07-31T17:08:29.904" v="31808" actId="478"/>
          <ac:spMkLst>
            <pc:docMk/>
            <pc:sldMk cId="3973181778" sldId="328"/>
            <ac:spMk id="9" creationId="{15B73C3D-EACE-F64E-994A-BD0533D3782E}"/>
          </ac:spMkLst>
        </pc:spChg>
        <pc:spChg chg="add mod">
          <ac:chgData name="MUDONGLIANG" userId="1313195f-680b-48f7-a0b2-438a8902a129" providerId="ADAL" clId="{76074139-EA2B-2D47-9A1F-74C9F87EE378}" dt="2018-08-03T19:38:29.030" v="47171" actId="207"/>
          <ac:spMkLst>
            <pc:docMk/>
            <pc:sldMk cId="3973181778" sldId="328"/>
            <ac:spMk id="10" creationId="{5E4EBC2F-27F1-A746-A54A-774788EDFCF6}"/>
          </ac:spMkLst>
        </pc:spChg>
        <pc:spChg chg="del">
          <ac:chgData name="MUDONGLIANG" userId="1313195f-680b-48f7-a0b2-438a8902a129" providerId="ADAL" clId="{76074139-EA2B-2D47-9A1F-74C9F87EE378}" dt="2018-07-31T17:08:29.904" v="31808" actId="478"/>
          <ac:spMkLst>
            <pc:docMk/>
            <pc:sldMk cId="3973181778" sldId="328"/>
            <ac:spMk id="10" creationId="{CDFE281B-3C6D-7E45-ADFA-3B2BAC38DDA8}"/>
          </ac:spMkLst>
        </pc:spChg>
        <pc:spChg chg="add">
          <ac:chgData name="MUDONGLIANG" userId="1313195f-680b-48f7-a0b2-438a8902a129" providerId="ADAL" clId="{76074139-EA2B-2D47-9A1F-74C9F87EE378}" dt="2018-08-03T19:38:15.355" v="47169"/>
          <ac:spMkLst>
            <pc:docMk/>
            <pc:sldMk cId="3973181778" sldId="328"/>
            <ac:spMk id="11" creationId="{4DBC7380-6F7B-9949-B1F5-48A8E3E28CA5}"/>
          </ac:spMkLst>
        </pc:spChg>
        <pc:spChg chg="del">
          <ac:chgData name="MUDONGLIANG" userId="1313195f-680b-48f7-a0b2-438a8902a129" providerId="ADAL" clId="{76074139-EA2B-2D47-9A1F-74C9F87EE378}" dt="2018-07-31T17:08:29.904" v="31808" actId="478"/>
          <ac:spMkLst>
            <pc:docMk/>
            <pc:sldMk cId="3973181778" sldId="328"/>
            <ac:spMk id="11" creationId="{FE22D05D-C179-7245-8B36-2F6944A3B9AC}"/>
          </ac:spMkLst>
        </pc:spChg>
        <pc:spChg chg="del mod">
          <ac:chgData name="MUDONGLIANG" userId="1313195f-680b-48f7-a0b2-438a8902a129" providerId="ADAL" clId="{76074139-EA2B-2D47-9A1F-74C9F87EE378}" dt="2018-07-31T17:08:33.631" v="31809" actId="478"/>
          <ac:spMkLst>
            <pc:docMk/>
            <pc:sldMk cId="3973181778" sldId="328"/>
            <ac:spMk id="12" creationId="{4F2387E1-4E06-A846-82D9-EE1623182D86}"/>
          </ac:spMkLst>
        </pc:spChg>
        <pc:spChg chg="del">
          <ac:chgData name="MUDONGLIANG" userId="1313195f-680b-48f7-a0b2-438a8902a129" providerId="ADAL" clId="{76074139-EA2B-2D47-9A1F-74C9F87EE378}" dt="2018-07-31T16:59:25.116" v="31593" actId="478"/>
          <ac:spMkLst>
            <pc:docMk/>
            <pc:sldMk cId="3973181778" sldId="328"/>
            <ac:spMk id="13" creationId="{B9A48CAC-544F-FC4E-AE58-0EAB23BF8880}"/>
          </ac:spMkLst>
        </pc:spChg>
        <pc:spChg chg="add">
          <ac:chgData name="MUDONGLIANG" userId="1313195f-680b-48f7-a0b2-438a8902a129" providerId="ADAL" clId="{76074139-EA2B-2D47-9A1F-74C9F87EE378}" dt="2018-08-03T19:38:15.355" v="47169"/>
          <ac:spMkLst>
            <pc:docMk/>
            <pc:sldMk cId="3973181778" sldId="328"/>
            <ac:spMk id="14" creationId="{954F877E-EEA9-C14A-8FF9-0B2B0C580D3F}"/>
          </ac:spMkLst>
        </pc:spChg>
        <pc:spChg chg="add">
          <ac:chgData name="MUDONGLIANG" userId="1313195f-680b-48f7-a0b2-438a8902a129" providerId="ADAL" clId="{76074139-EA2B-2D47-9A1F-74C9F87EE378}" dt="2018-08-03T19:38:15.355" v="47169"/>
          <ac:spMkLst>
            <pc:docMk/>
            <pc:sldMk cId="3973181778" sldId="328"/>
            <ac:spMk id="15" creationId="{DD54088B-6945-1A42-BC02-EEF3337024FC}"/>
          </ac:spMkLst>
        </pc:spChg>
        <pc:spChg chg="add">
          <ac:chgData name="MUDONGLIANG" userId="1313195f-680b-48f7-a0b2-438a8902a129" providerId="ADAL" clId="{76074139-EA2B-2D47-9A1F-74C9F87EE378}" dt="2018-08-03T19:38:15.355" v="47169"/>
          <ac:spMkLst>
            <pc:docMk/>
            <pc:sldMk cId="3973181778" sldId="328"/>
            <ac:spMk id="16" creationId="{FEB14B8F-9B8B-9840-8CFA-69662AD17EB6}"/>
          </ac:spMkLst>
        </pc:spChg>
        <pc:spChg chg="add mod">
          <ac:chgData name="MUDONGLIANG" userId="1313195f-680b-48f7-a0b2-438a8902a129" providerId="ADAL" clId="{76074139-EA2B-2D47-9A1F-74C9F87EE378}" dt="2018-08-03T19:43:51.526" v="47264" actId="1076"/>
          <ac:spMkLst>
            <pc:docMk/>
            <pc:sldMk cId="3973181778" sldId="328"/>
            <ac:spMk id="17" creationId="{E19CD9F0-BA13-9340-851E-F52AFBFCBF8A}"/>
          </ac:spMkLst>
        </pc:spChg>
        <pc:spChg chg="del mod">
          <ac:chgData name="MUDONGLIANG" userId="1313195f-680b-48f7-a0b2-438a8902a129" providerId="ADAL" clId="{76074139-EA2B-2D47-9A1F-74C9F87EE378}" dt="2018-07-31T17:08:29.904" v="31808" actId="478"/>
          <ac:spMkLst>
            <pc:docMk/>
            <pc:sldMk cId="3973181778" sldId="328"/>
            <ac:spMk id="18" creationId="{7CFF18F2-DCE0-224F-A421-43BD7287BA26}"/>
          </ac:spMkLst>
        </pc:spChg>
        <pc:spChg chg="add">
          <ac:chgData name="MUDONGLIANG" userId="1313195f-680b-48f7-a0b2-438a8902a129" providerId="ADAL" clId="{76074139-EA2B-2D47-9A1F-74C9F87EE378}" dt="2018-08-03T19:38:15.355" v="47169"/>
          <ac:spMkLst>
            <pc:docMk/>
            <pc:sldMk cId="3973181778" sldId="328"/>
            <ac:spMk id="18" creationId="{8AC45CEA-D222-8A4E-960C-2C7FB72E85F8}"/>
          </ac:spMkLst>
        </pc:spChg>
        <pc:spChg chg="del mod">
          <ac:chgData name="MUDONGLIANG" userId="1313195f-680b-48f7-a0b2-438a8902a129" providerId="ADAL" clId="{76074139-EA2B-2D47-9A1F-74C9F87EE378}" dt="2018-07-31T17:00:28.265" v="31628" actId="478"/>
          <ac:spMkLst>
            <pc:docMk/>
            <pc:sldMk cId="3973181778" sldId="328"/>
            <ac:spMk id="19" creationId="{9FBD0F46-1AFC-1248-908B-8F7BD1C46DDA}"/>
          </ac:spMkLst>
        </pc:spChg>
        <pc:spChg chg="add del">
          <ac:chgData name="MUDONGLIANG" userId="1313195f-680b-48f7-a0b2-438a8902a129" providerId="ADAL" clId="{76074139-EA2B-2D47-9A1F-74C9F87EE378}" dt="2018-08-01T17:41:29.310" v="38172" actId="478"/>
          <ac:spMkLst>
            <pc:docMk/>
            <pc:sldMk cId="3973181778" sldId="328"/>
            <ac:spMk id="19" creationId="{B32570DD-039C-5841-994F-5BF665C60922}"/>
          </ac:spMkLst>
        </pc:spChg>
        <pc:spChg chg="del">
          <ac:chgData name="MUDONGLIANG" userId="1313195f-680b-48f7-a0b2-438a8902a129" providerId="ADAL" clId="{76074139-EA2B-2D47-9A1F-74C9F87EE378}" dt="2018-07-31T17:08:29.904" v="31808" actId="478"/>
          <ac:spMkLst>
            <pc:docMk/>
            <pc:sldMk cId="3973181778" sldId="328"/>
            <ac:spMk id="20" creationId="{5E38B1F0-236F-0C46-BC57-59D5F8459386}"/>
          </ac:spMkLst>
        </pc:spChg>
        <pc:spChg chg="add">
          <ac:chgData name="MUDONGLIANG" userId="1313195f-680b-48f7-a0b2-438a8902a129" providerId="ADAL" clId="{76074139-EA2B-2D47-9A1F-74C9F87EE378}" dt="2018-08-03T19:38:15.355" v="47169"/>
          <ac:spMkLst>
            <pc:docMk/>
            <pc:sldMk cId="3973181778" sldId="328"/>
            <ac:spMk id="20" creationId="{FE6C4522-B54A-014C-AB9B-3DB43E309455}"/>
          </ac:spMkLst>
        </pc:spChg>
        <pc:spChg chg="del">
          <ac:chgData name="MUDONGLIANG" userId="1313195f-680b-48f7-a0b2-438a8902a129" providerId="ADAL" clId="{76074139-EA2B-2D47-9A1F-74C9F87EE378}" dt="2018-07-31T17:08:29.904" v="31808" actId="478"/>
          <ac:spMkLst>
            <pc:docMk/>
            <pc:sldMk cId="3973181778" sldId="328"/>
            <ac:spMk id="21" creationId="{18A83FDB-7494-0742-8E57-F90D295AD140}"/>
          </ac:spMkLst>
        </pc:spChg>
        <pc:spChg chg="add">
          <ac:chgData name="MUDONGLIANG" userId="1313195f-680b-48f7-a0b2-438a8902a129" providerId="ADAL" clId="{76074139-EA2B-2D47-9A1F-74C9F87EE378}" dt="2018-08-03T19:38:15.355" v="47169"/>
          <ac:spMkLst>
            <pc:docMk/>
            <pc:sldMk cId="3973181778" sldId="328"/>
            <ac:spMk id="21" creationId="{1E7B6358-5D37-C347-9580-3F828C3F5811}"/>
          </ac:spMkLst>
        </pc:spChg>
        <pc:spChg chg="del mod">
          <ac:chgData name="MUDONGLIANG" userId="1313195f-680b-48f7-a0b2-438a8902a129" providerId="ADAL" clId="{76074139-EA2B-2D47-9A1F-74C9F87EE378}" dt="2018-07-31T17:08:29.904" v="31808" actId="478"/>
          <ac:spMkLst>
            <pc:docMk/>
            <pc:sldMk cId="3973181778" sldId="328"/>
            <ac:spMk id="22" creationId="{12B734B1-5F8A-9C44-81BD-B1B485B758F7}"/>
          </ac:spMkLst>
        </pc:spChg>
        <pc:spChg chg="del">
          <ac:chgData name="MUDONGLIANG" userId="1313195f-680b-48f7-a0b2-438a8902a129" providerId="ADAL" clId="{76074139-EA2B-2D47-9A1F-74C9F87EE378}" dt="2018-07-31T16:59:26.457" v="31594" actId="478"/>
          <ac:spMkLst>
            <pc:docMk/>
            <pc:sldMk cId="3973181778" sldId="328"/>
            <ac:spMk id="23" creationId="{03DA1004-569A-694E-9353-6E6289A45810}"/>
          </ac:spMkLst>
        </pc:spChg>
        <pc:spChg chg="add mod">
          <ac:chgData name="MUDONGLIANG" userId="1313195f-680b-48f7-a0b2-438a8902a129" providerId="ADAL" clId="{76074139-EA2B-2D47-9A1F-74C9F87EE378}" dt="2018-08-03T19:38:25.012" v="47170" actId="207"/>
          <ac:spMkLst>
            <pc:docMk/>
            <pc:sldMk cId="3973181778" sldId="328"/>
            <ac:spMk id="23" creationId="{74A0E323-E06A-154B-8B0B-7826E8CD712F}"/>
          </ac:spMkLst>
        </pc:spChg>
        <pc:spChg chg="add">
          <ac:chgData name="MUDONGLIANG" userId="1313195f-680b-48f7-a0b2-438a8902a129" providerId="ADAL" clId="{76074139-EA2B-2D47-9A1F-74C9F87EE378}" dt="2018-08-03T19:38:15.355" v="47169"/>
          <ac:spMkLst>
            <pc:docMk/>
            <pc:sldMk cId="3973181778" sldId="328"/>
            <ac:spMk id="25" creationId="{142996C8-B922-474E-A407-9CFD1AFA8DF5}"/>
          </ac:spMkLst>
        </pc:spChg>
        <pc:spChg chg="add del">
          <ac:chgData name="MUDONGLIANG" userId="1313195f-680b-48f7-a0b2-438a8902a129" providerId="ADAL" clId="{76074139-EA2B-2D47-9A1F-74C9F87EE378}" dt="2018-07-31T17:46:07.742" v="32279" actId="478"/>
          <ac:spMkLst>
            <pc:docMk/>
            <pc:sldMk cId="3973181778" sldId="328"/>
            <ac:spMk id="25" creationId="{C9CA96FA-0B5D-A54C-89A5-2DC8FB7190E3}"/>
          </ac:spMkLst>
        </pc:spChg>
        <pc:spChg chg="add del mod">
          <ac:chgData name="MUDONGLIANG" userId="1313195f-680b-48f7-a0b2-438a8902a129" providerId="ADAL" clId="{76074139-EA2B-2D47-9A1F-74C9F87EE378}" dt="2018-07-31T17:08:29.904" v="31808" actId="478"/>
          <ac:spMkLst>
            <pc:docMk/>
            <pc:sldMk cId="3973181778" sldId="328"/>
            <ac:spMk id="26" creationId="{480DB834-F42B-3341-8A86-443F9D75FB6D}"/>
          </ac:spMkLst>
        </pc:spChg>
        <pc:spChg chg="add">
          <ac:chgData name="MUDONGLIANG" userId="1313195f-680b-48f7-a0b2-438a8902a129" providerId="ADAL" clId="{76074139-EA2B-2D47-9A1F-74C9F87EE378}" dt="2018-07-31T17:44:37.868" v="32269"/>
          <ac:spMkLst>
            <pc:docMk/>
            <pc:sldMk cId="3973181778" sldId="328"/>
            <ac:spMk id="27" creationId="{523EDF35-9788-664A-8C60-1A3AC2C153C9}"/>
          </ac:spMkLst>
        </pc:spChg>
        <pc:spChg chg="add">
          <ac:chgData name="MUDONGLIANG" userId="1313195f-680b-48f7-a0b2-438a8902a129" providerId="ADAL" clId="{76074139-EA2B-2D47-9A1F-74C9F87EE378}" dt="2018-07-31T17:44:37.868" v="32269"/>
          <ac:spMkLst>
            <pc:docMk/>
            <pc:sldMk cId="3973181778" sldId="328"/>
            <ac:spMk id="28" creationId="{2102A8A5-9881-8545-A815-5F1F9C37FF06}"/>
          </ac:spMkLst>
        </pc:spChg>
        <pc:spChg chg="add">
          <ac:chgData name="MUDONGLIANG" userId="1313195f-680b-48f7-a0b2-438a8902a129" providerId="ADAL" clId="{76074139-EA2B-2D47-9A1F-74C9F87EE378}" dt="2018-07-31T17:44:37.868" v="32269"/>
          <ac:spMkLst>
            <pc:docMk/>
            <pc:sldMk cId="3973181778" sldId="328"/>
            <ac:spMk id="29" creationId="{116DA956-CDB8-E140-9CFC-27CC1DD06E23}"/>
          </ac:spMkLst>
        </pc:spChg>
        <pc:spChg chg="add">
          <ac:chgData name="MUDONGLIANG" userId="1313195f-680b-48f7-a0b2-438a8902a129" providerId="ADAL" clId="{76074139-EA2B-2D47-9A1F-74C9F87EE378}" dt="2018-07-31T17:44:37.868" v="32269"/>
          <ac:spMkLst>
            <pc:docMk/>
            <pc:sldMk cId="3973181778" sldId="328"/>
            <ac:spMk id="30" creationId="{219CF66F-7F57-FE49-A909-D2C5CDB8680A}"/>
          </ac:spMkLst>
        </pc:spChg>
        <pc:spChg chg="add">
          <ac:chgData name="MUDONGLIANG" userId="1313195f-680b-48f7-a0b2-438a8902a129" providerId="ADAL" clId="{76074139-EA2B-2D47-9A1F-74C9F87EE378}" dt="2018-07-31T17:44:37.868" v="32269"/>
          <ac:spMkLst>
            <pc:docMk/>
            <pc:sldMk cId="3973181778" sldId="328"/>
            <ac:spMk id="31" creationId="{20098350-E251-CF4F-A2ED-0BDCCF336214}"/>
          </ac:spMkLst>
        </pc:spChg>
        <pc:spChg chg="add mod">
          <ac:chgData name="MUDONGLIANG" userId="1313195f-680b-48f7-a0b2-438a8902a129" providerId="ADAL" clId="{76074139-EA2B-2D47-9A1F-74C9F87EE378}" dt="2018-07-31T17:44:41.568" v="32270" actId="207"/>
          <ac:spMkLst>
            <pc:docMk/>
            <pc:sldMk cId="3973181778" sldId="328"/>
            <ac:spMk id="32" creationId="{C2463F31-DA1A-9245-BD73-51F875B66037}"/>
          </ac:spMkLst>
        </pc:spChg>
        <pc:spChg chg="add">
          <ac:chgData name="MUDONGLIANG" userId="1313195f-680b-48f7-a0b2-438a8902a129" providerId="ADAL" clId="{76074139-EA2B-2D47-9A1F-74C9F87EE378}" dt="2018-07-31T17:44:37.868" v="32269"/>
          <ac:spMkLst>
            <pc:docMk/>
            <pc:sldMk cId="3973181778" sldId="328"/>
            <ac:spMk id="33" creationId="{3B9B0790-A9F0-E845-9134-BE5DA7BDE0C6}"/>
          </ac:spMkLst>
        </pc:spChg>
        <pc:spChg chg="add">
          <ac:chgData name="MUDONGLIANG" userId="1313195f-680b-48f7-a0b2-438a8902a129" providerId="ADAL" clId="{76074139-EA2B-2D47-9A1F-74C9F87EE378}" dt="2018-07-31T17:44:37.868" v="32269"/>
          <ac:spMkLst>
            <pc:docMk/>
            <pc:sldMk cId="3973181778" sldId="328"/>
            <ac:spMk id="34" creationId="{15575031-F07C-684E-82FB-2B6C0AAFF149}"/>
          </ac:spMkLst>
        </pc:spChg>
        <pc:spChg chg="add">
          <ac:chgData name="MUDONGLIANG" userId="1313195f-680b-48f7-a0b2-438a8902a129" providerId="ADAL" clId="{76074139-EA2B-2D47-9A1F-74C9F87EE378}" dt="2018-07-31T17:44:37.868" v="32269"/>
          <ac:spMkLst>
            <pc:docMk/>
            <pc:sldMk cId="3973181778" sldId="328"/>
            <ac:spMk id="35" creationId="{2CE85AC4-361D-1846-9585-9C91F068C7ED}"/>
          </ac:spMkLst>
        </pc:spChg>
        <pc:spChg chg="add">
          <ac:chgData name="MUDONGLIANG" userId="1313195f-680b-48f7-a0b2-438a8902a129" providerId="ADAL" clId="{76074139-EA2B-2D47-9A1F-74C9F87EE378}" dt="2018-07-31T17:44:37.868" v="32269"/>
          <ac:spMkLst>
            <pc:docMk/>
            <pc:sldMk cId="3973181778" sldId="328"/>
            <ac:spMk id="36" creationId="{9B58DFC6-CD9F-144A-B601-D6284052661E}"/>
          </ac:spMkLst>
        </pc:spChg>
        <pc:spChg chg="add mod">
          <ac:chgData name="MUDONGLIANG" userId="1313195f-680b-48f7-a0b2-438a8902a129" providerId="ADAL" clId="{76074139-EA2B-2D47-9A1F-74C9F87EE378}" dt="2018-08-02T00:44:39.897" v="44331" actId="255"/>
          <ac:spMkLst>
            <pc:docMk/>
            <pc:sldMk cId="3973181778" sldId="328"/>
            <ac:spMk id="37" creationId="{9C47E78B-DDDA-CD43-86F1-0A4A1153459D}"/>
          </ac:spMkLst>
        </pc:spChg>
        <pc:graphicFrameChg chg="add mod modGraphic">
          <ac:chgData name="MUDONGLIANG" userId="1313195f-680b-48f7-a0b2-438a8902a129" providerId="ADAL" clId="{76074139-EA2B-2D47-9A1F-74C9F87EE378}" dt="2018-08-03T19:43:57.909" v="47265" actId="1076"/>
          <ac:graphicFrameMkLst>
            <pc:docMk/>
            <pc:sldMk cId="3973181778" sldId="328"/>
            <ac:graphicFrameMk id="24" creationId="{DD836D0F-FA69-0A4B-9EEA-FC9C66AD5611}"/>
          </ac:graphicFrameMkLst>
        </pc:graphicFrameChg>
        <pc:picChg chg="add">
          <ac:chgData name="MUDONGLIANG" userId="1313195f-680b-48f7-a0b2-438a8902a129" providerId="ADAL" clId="{76074139-EA2B-2D47-9A1F-74C9F87EE378}" dt="2018-08-03T19:38:15.355" v="47169"/>
          <ac:picMkLst>
            <pc:docMk/>
            <pc:sldMk cId="3973181778" sldId="328"/>
            <ac:picMk id="9" creationId="{447EFF52-E434-2045-ACEA-9E7868BE822A}"/>
          </ac:picMkLst>
        </pc:picChg>
        <pc:picChg chg="add">
          <ac:chgData name="MUDONGLIANG" userId="1313195f-680b-48f7-a0b2-438a8902a129" providerId="ADAL" clId="{76074139-EA2B-2D47-9A1F-74C9F87EE378}" dt="2018-08-03T19:38:15.355" v="47169"/>
          <ac:picMkLst>
            <pc:docMk/>
            <pc:sldMk cId="3973181778" sldId="328"/>
            <ac:picMk id="12" creationId="{A90F9296-36AF-CD49-B6F3-F9725D003E7A}"/>
          </ac:picMkLst>
        </pc:picChg>
        <pc:picChg chg="add">
          <ac:chgData name="MUDONGLIANG" userId="1313195f-680b-48f7-a0b2-438a8902a129" providerId="ADAL" clId="{76074139-EA2B-2D47-9A1F-74C9F87EE378}" dt="2018-08-03T19:38:15.355" v="47169"/>
          <ac:picMkLst>
            <pc:docMk/>
            <pc:sldMk cId="3973181778" sldId="328"/>
            <ac:picMk id="13" creationId="{BBA6491F-651F-F049-B532-7720CAF0B2F1}"/>
          </ac:picMkLst>
        </pc:picChg>
        <pc:picChg chg="add">
          <ac:chgData name="MUDONGLIANG" userId="1313195f-680b-48f7-a0b2-438a8902a129" providerId="ADAL" clId="{76074139-EA2B-2D47-9A1F-74C9F87EE378}" dt="2018-08-03T19:38:15.355" v="47169"/>
          <ac:picMkLst>
            <pc:docMk/>
            <pc:sldMk cId="3973181778" sldId="328"/>
            <ac:picMk id="19" creationId="{F69FF7DF-72D9-5945-976E-1A32757709CF}"/>
          </ac:picMkLst>
        </pc:picChg>
        <pc:picChg chg="add">
          <ac:chgData name="MUDONGLIANG" userId="1313195f-680b-48f7-a0b2-438a8902a129" providerId="ADAL" clId="{76074139-EA2B-2D47-9A1F-74C9F87EE378}" dt="2018-08-03T19:38:15.355" v="47169"/>
          <ac:picMkLst>
            <pc:docMk/>
            <pc:sldMk cId="3973181778" sldId="328"/>
            <ac:picMk id="22" creationId="{F2D75688-8B8A-DF41-A4E2-06C09401FE3B}"/>
          </ac:picMkLst>
        </pc:picChg>
        <pc:picChg chg="add mod">
          <ac:chgData name="MUDONGLIANG" userId="1313195f-680b-48f7-a0b2-438a8902a129" providerId="ADAL" clId="{76074139-EA2B-2D47-9A1F-74C9F87EE378}" dt="2018-08-02T18:22:26.460" v="44983" actId="1076"/>
          <ac:picMkLst>
            <pc:docMk/>
            <pc:sldMk cId="3973181778" sldId="328"/>
            <ac:picMk id="38" creationId="{5532ED1C-FC8F-F740-95EA-391426FB5CFD}"/>
          </ac:picMkLst>
        </pc:picChg>
      </pc:sldChg>
      <pc:sldChg chg="modSp add modNotesTx">
        <pc:chgData name="MUDONGLIANG" userId="1313195f-680b-48f7-a0b2-438a8902a129" providerId="ADAL" clId="{76074139-EA2B-2D47-9A1F-74C9F87EE378}" dt="2018-08-03T00:55:13.111" v="46606" actId="20577"/>
        <pc:sldMkLst>
          <pc:docMk/>
          <pc:sldMk cId="3064247227" sldId="330"/>
        </pc:sldMkLst>
        <pc:spChg chg="mod">
          <ac:chgData name="MUDONGLIANG" userId="1313195f-680b-48f7-a0b2-438a8902a129" providerId="ADAL" clId="{76074139-EA2B-2D47-9A1F-74C9F87EE378}" dt="2018-07-31T18:27:56.001" v="32436" actId="20577"/>
          <ac:spMkLst>
            <pc:docMk/>
            <pc:sldMk cId="3064247227" sldId="330"/>
            <ac:spMk id="2" creationId="{EC383CD1-0FBA-CA4A-AE58-79CB67C39EB6}"/>
          </ac:spMkLst>
        </pc:spChg>
        <pc:spChg chg="mod">
          <ac:chgData name="MUDONGLIANG" userId="1313195f-680b-48f7-a0b2-438a8902a129" providerId="ADAL" clId="{76074139-EA2B-2D47-9A1F-74C9F87EE378}" dt="2018-08-03T00:55:13.111" v="46606" actId="20577"/>
          <ac:spMkLst>
            <pc:docMk/>
            <pc:sldMk cId="3064247227" sldId="330"/>
            <ac:spMk id="3" creationId="{14D40DA4-3EBE-984E-9C49-7367C61B60A0}"/>
          </ac:spMkLst>
        </pc:spChg>
      </pc:sldChg>
      <pc:sldChg chg="modSp add modNotesTx">
        <pc:chgData name="MUDONGLIANG" userId="1313195f-680b-48f7-a0b2-438a8902a129" providerId="ADAL" clId="{76074139-EA2B-2D47-9A1F-74C9F87EE378}" dt="2018-08-01T23:46:43.905" v="43996" actId="20577"/>
        <pc:sldMkLst>
          <pc:docMk/>
          <pc:sldMk cId="2045730385" sldId="331"/>
        </pc:sldMkLst>
        <pc:spChg chg="mod">
          <ac:chgData name="MUDONGLIANG" userId="1313195f-680b-48f7-a0b2-438a8902a129" providerId="ADAL" clId="{76074139-EA2B-2D47-9A1F-74C9F87EE378}" dt="2018-07-31T18:28:09.385" v="32444" actId="20577"/>
          <ac:spMkLst>
            <pc:docMk/>
            <pc:sldMk cId="2045730385" sldId="331"/>
            <ac:spMk id="2" creationId="{EC383CD1-0FBA-CA4A-AE58-79CB67C39EB6}"/>
          </ac:spMkLst>
        </pc:spChg>
        <pc:spChg chg="mod">
          <ac:chgData name="MUDONGLIANG" userId="1313195f-680b-48f7-a0b2-438a8902a129" providerId="ADAL" clId="{76074139-EA2B-2D47-9A1F-74C9F87EE378}" dt="2018-08-01T15:28:22.022" v="36648" actId="20577"/>
          <ac:spMkLst>
            <pc:docMk/>
            <pc:sldMk cId="2045730385" sldId="331"/>
            <ac:spMk id="3" creationId="{14D40DA4-3EBE-984E-9C49-7367C61B60A0}"/>
          </ac:spMkLst>
        </pc:spChg>
      </pc:sldChg>
      <pc:sldChg chg="modSp add modNotesTx">
        <pc:chgData name="MUDONGLIANG" userId="1313195f-680b-48f7-a0b2-438a8902a129" providerId="ADAL" clId="{76074139-EA2B-2D47-9A1F-74C9F87EE378}" dt="2018-08-03T21:54:02.594" v="48735" actId="20577"/>
        <pc:sldMkLst>
          <pc:docMk/>
          <pc:sldMk cId="3999890448" sldId="333"/>
        </pc:sldMkLst>
        <pc:spChg chg="mod">
          <ac:chgData name="MUDONGLIANG" userId="1313195f-680b-48f7-a0b2-438a8902a129" providerId="ADAL" clId="{76074139-EA2B-2D47-9A1F-74C9F87EE378}" dt="2018-07-31T01:42:25.792" v="28472" actId="2711"/>
          <ac:spMkLst>
            <pc:docMk/>
            <pc:sldMk cId="3999890448" sldId="333"/>
            <ac:spMk id="2" creationId="{00000000-0000-0000-0000-000000000000}"/>
          </ac:spMkLst>
        </pc:spChg>
        <pc:spChg chg="mod">
          <ac:chgData name="MUDONGLIANG" userId="1313195f-680b-48f7-a0b2-438a8902a129" providerId="ADAL" clId="{76074139-EA2B-2D47-9A1F-74C9F87EE378}" dt="2018-08-03T21:54:02.594" v="48735" actId="20577"/>
          <ac:spMkLst>
            <pc:docMk/>
            <pc:sldMk cId="3999890448" sldId="333"/>
            <ac:spMk id="3" creationId="{00000000-0000-0000-0000-000000000000}"/>
          </ac:spMkLst>
        </pc:spChg>
      </pc:sldChg>
      <pc:sldChg chg="modSp add modNotesTx">
        <pc:chgData name="MUDONGLIANG" userId="1313195f-680b-48f7-a0b2-438a8902a129" providerId="ADAL" clId="{76074139-EA2B-2D47-9A1F-74C9F87EE378}" dt="2018-08-01T21:57:54.054" v="43893" actId="20577"/>
        <pc:sldMkLst>
          <pc:docMk/>
          <pc:sldMk cId="3156441076" sldId="334"/>
        </pc:sldMkLst>
        <pc:spChg chg="mod">
          <ac:chgData name="MUDONGLIANG" userId="1313195f-680b-48f7-a0b2-438a8902a129" providerId="ADAL" clId="{76074139-EA2B-2D47-9A1F-74C9F87EE378}" dt="2018-07-31T18:32:05.945" v="32483" actId="20577"/>
          <ac:spMkLst>
            <pc:docMk/>
            <pc:sldMk cId="3156441076" sldId="334"/>
            <ac:spMk id="2" creationId="{EC383CD1-0FBA-CA4A-AE58-79CB67C39EB6}"/>
          </ac:spMkLst>
        </pc:spChg>
        <pc:spChg chg="mod">
          <ac:chgData name="MUDONGLIANG" userId="1313195f-680b-48f7-a0b2-438a8902a129" providerId="ADAL" clId="{76074139-EA2B-2D47-9A1F-74C9F87EE378}" dt="2018-08-01T15:28:30.054" v="36658" actId="20577"/>
          <ac:spMkLst>
            <pc:docMk/>
            <pc:sldMk cId="3156441076" sldId="334"/>
            <ac:spMk id="3" creationId="{14D40DA4-3EBE-984E-9C49-7367C61B60A0}"/>
          </ac:spMkLst>
        </pc:spChg>
      </pc:sldChg>
      <pc:sldChg chg="addSp delSp modSp add delAnim modAnim modNotesTx">
        <pc:chgData name="MUDONGLIANG" userId="1313195f-680b-48f7-a0b2-438a8902a129" providerId="ADAL" clId="{76074139-EA2B-2D47-9A1F-74C9F87EE378}" dt="2018-08-06T16:40:31.354" v="49287" actId="20577"/>
        <pc:sldMkLst>
          <pc:docMk/>
          <pc:sldMk cId="2885229143" sldId="336"/>
        </pc:sldMkLst>
        <pc:spChg chg="mod">
          <ac:chgData name="MUDONGLIANG" userId="1313195f-680b-48f7-a0b2-438a8902a129" providerId="ADAL" clId="{76074139-EA2B-2D47-9A1F-74C9F87EE378}" dt="2018-08-02T17:29:25.320" v="44711" actId="20577"/>
          <ac:spMkLst>
            <pc:docMk/>
            <pc:sldMk cId="2885229143" sldId="336"/>
            <ac:spMk id="2" creationId="{B4C1D6F6-47F8-6940-86C1-0C31034AF97F}"/>
          </ac:spMkLst>
        </pc:spChg>
        <pc:spChg chg="add del mod">
          <ac:chgData name="MUDONGLIANG" userId="1313195f-680b-48f7-a0b2-438a8902a129" providerId="ADAL" clId="{76074139-EA2B-2D47-9A1F-74C9F87EE378}" dt="2018-08-03T00:24:48.194" v="46338" actId="478"/>
          <ac:spMkLst>
            <pc:docMk/>
            <pc:sldMk cId="2885229143" sldId="336"/>
            <ac:spMk id="3" creationId="{792524B7-4A96-1A43-8DA5-449D2D9140AB}"/>
          </ac:spMkLst>
        </pc:spChg>
        <pc:spChg chg="add del mod">
          <ac:chgData name="MUDONGLIANG" userId="1313195f-680b-48f7-a0b2-438a8902a129" providerId="ADAL" clId="{76074139-EA2B-2D47-9A1F-74C9F87EE378}" dt="2018-08-03T00:28:06.541" v="46381" actId="11529"/>
          <ac:spMkLst>
            <pc:docMk/>
            <pc:sldMk cId="2885229143" sldId="336"/>
            <ac:spMk id="6" creationId="{12655015-BF4E-AF41-A251-BC402AFCC970}"/>
          </ac:spMkLst>
        </pc:spChg>
        <pc:spChg chg="del">
          <ac:chgData name="MUDONGLIANG" userId="1313195f-680b-48f7-a0b2-438a8902a129" providerId="ADAL" clId="{76074139-EA2B-2D47-9A1F-74C9F87EE378}" dt="2018-07-31T22:54:41.623" v="34414"/>
          <ac:spMkLst>
            <pc:docMk/>
            <pc:sldMk cId="2885229143" sldId="336"/>
            <ac:spMk id="6" creationId="{FAE376A7-FF80-2744-9695-FE09D28D8393}"/>
          </ac:spMkLst>
        </pc:spChg>
        <pc:spChg chg="mod">
          <ac:chgData name="MUDONGLIANG" userId="1313195f-680b-48f7-a0b2-438a8902a129" providerId="ADAL" clId="{76074139-EA2B-2D47-9A1F-74C9F87EE378}" dt="2018-08-03T00:45:35.348" v="46522" actId="20577"/>
          <ac:spMkLst>
            <pc:docMk/>
            <pc:sldMk cId="2885229143" sldId="336"/>
            <ac:spMk id="7" creationId="{A71B228B-BC4D-BE4D-AC53-577D1DD975A7}"/>
          </ac:spMkLst>
        </pc:spChg>
        <pc:spChg chg="add mod">
          <ac:chgData name="MUDONGLIANG" userId="1313195f-680b-48f7-a0b2-438a8902a129" providerId="ADAL" clId="{76074139-EA2B-2D47-9A1F-74C9F87EE378}" dt="2018-08-03T00:46:19.440" v="46527" actId="1076"/>
          <ac:spMkLst>
            <pc:docMk/>
            <pc:sldMk cId="2885229143" sldId="336"/>
            <ac:spMk id="8" creationId="{E64776B5-96F8-3843-8633-C1117C7A469A}"/>
          </ac:spMkLst>
        </pc:spChg>
        <pc:spChg chg="mod">
          <ac:chgData name="MUDONGLIANG" userId="1313195f-680b-48f7-a0b2-438a8902a129" providerId="ADAL" clId="{76074139-EA2B-2D47-9A1F-74C9F87EE378}" dt="2018-08-03T00:46:45.527" v="46528" actId="1076"/>
          <ac:spMkLst>
            <pc:docMk/>
            <pc:sldMk cId="2885229143" sldId="336"/>
            <ac:spMk id="9" creationId="{74227F07-5253-FE41-B38A-31CDB91A7C99}"/>
          </ac:spMkLst>
        </pc:spChg>
        <pc:spChg chg="add mod">
          <ac:chgData name="MUDONGLIANG" userId="1313195f-680b-48f7-a0b2-438a8902a129" providerId="ADAL" clId="{76074139-EA2B-2D47-9A1F-74C9F87EE378}" dt="2018-08-03T00:47:14.606" v="46535" actId="14100"/>
          <ac:spMkLst>
            <pc:docMk/>
            <pc:sldMk cId="2885229143" sldId="336"/>
            <ac:spMk id="11" creationId="{36588956-2222-CA4B-A278-455FF4FB76D3}"/>
          </ac:spMkLst>
        </pc:spChg>
        <pc:spChg chg="add mod">
          <ac:chgData name="MUDONGLIANG" userId="1313195f-680b-48f7-a0b2-438a8902a129" providerId="ADAL" clId="{76074139-EA2B-2D47-9A1F-74C9F87EE378}" dt="2018-08-03T00:34:17.515" v="46447" actId="1076"/>
          <ac:spMkLst>
            <pc:docMk/>
            <pc:sldMk cId="2885229143" sldId="336"/>
            <ac:spMk id="12" creationId="{016DA8C9-14AB-4F43-91EF-9B30139DCA66}"/>
          </ac:spMkLst>
        </pc:spChg>
        <pc:spChg chg="add mod">
          <ac:chgData name="MUDONGLIANG" userId="1313195f-680b-48f7-a0b2-438a8902a129" providerId="ADAL" clId="{76074139-EA2B-2D47-9A1F-74C9F87EE378}" dt="2018-08-03T00:35:38.216" v="46464" actId="1076"/>
          <ac:spMkLst>
            <pc:docMk/>
            <pc:sldMk cId="2885229143" sldId="336"/>
            <ac:spMk id="13" creationId="{0B9D6D37-C474-4A4F-AFC9-1E2D62B5628C}"/>
          </ac:spMkLst>
        </pc:spChg>
        <pc:spChg chg="add mod">
          <ac:chgData name="MUDONGLIANG" userId="1313195f-680b-48f7-a0b2-438a8902a129" providerId="ADAL" clId="{76074139-EA2B-2D47-9A1F-74C9F87EE378}" dt="2018-08-03T00:36:27.350" v="46477" actId="1076"/>
          <ac:spMkLst>
            <pc:docMk/>
            <pc:sldMk cId="2885229143" sldId="336"/>
            <ac:spMk id="14" creationId="{39093966-B369-A647-90A4-66664A64D2AD}"/>
          </ac:spMkLst>
        </pc:spChg>
        <pc:graphicFrameChg chg="mod modGraphic">
          <ac:chgData name="MUDONGLIANG" userId="1313195f-680b-48f7-a0b2-438a8902a129" providerId="ADAL" clId="{76074139-EA2B-2D47-9A1F-74C9F87EE378}" dt="2018-08-03T00:31:04.187" v="46430" actId="1038"/>
          <ac:graphicFrameMkLst>
            <pc:docMk/>
            <pc:sldMk cId="2885229143" sldId="336"/>
            <ac:graphicFrameMk id="10" creationId="{B609A86A-C5C5-FE49-8D3F-8CBB15F21374}"/>
          </ac:graphicFrameMkLst>
        </pc:graphicFrameChg>
        <pc:picChg chg="add mod">
          <ac:chgData name="MUDONGLIANG" userId="1313195f-680b-48f7-a0b2-438a8902a129" providerId="ADAL" clId="{76074139-EA2B-2D47-9A1F-74C9F87EE378}" dt="2018-08-03T00:43:06.783" v="46495" actId="1076"/>
          <ac:picMkLst>
            <pc:docMk/>
            <pc:sldMk cId="2885229143" sldId="336"/>
            <ac:picMk id="16" creationId="{FB25227C-0994-2946-B59F-B1A2593CEDDF}"/>
          </ac:picMkLst>
        </pc:picChg>
        <pc:picChg chg="add del mod">
          <ac:chgData name="MUDONGLIANG" userId="1313195f-680b-48f7-a0b2-438a8902a129" providerId="ADAL" clId="{76074139-EA2B-2D47-9A1F-74C9F87EE378}" dt="2018-08-03T00:43:17.943" v="46498" actId="478"/>
          <ac:picMkLst>
            <pc:docMk/>
            <pc:sldMk cId="2885229143" sldId="336"/>
            <ac:picMk id="18" creationId="{E4748B1C-CEC9-F449-899F-CC7DAF9DE1E4}"/>
          </ac:picMkLst>
        </pc:picChg>
        <pc:picChg chg="add mod">
          <ac:chgData name="MUDONGLIANG" userId="1313195f-680b-48f7-a0b2-438a8902a129" providerId="ADAL" clId="{76074139-EA2B-2D47-9A1F-74C9F87EE378}" dt="2018-08-03T00:43:54.350" v="46504" actId="14100"/>
          <ac:picMkLst>
            <pc:docMk/>
            <pc:sldMk cId="2885229143" sldId="336"/>
            <ac:picMk id="20" creationId="{DB5BFA03-51C5-1D4E-885C-2B835D0413B7}"/>
          </ac:picMkLst>
        </pc:picChg>
        <pc:picChg chg="add mod">
          <ac:chgData name="MUDONGLIANG" userId="1313195f-680b-48f7-a0b2-438a8902a129" providerId="ADAL" clId="{76074139-EA2B-2D47-9A1F-74C9F87EE378}" dt="2018-08-03T00:45:07.611" v="46520" actId="1076"/>
          <ac:picMkLst>
            <pc:docMk/>
            <pc:sldMk cId="2885229143" sldId="336"/>
            <ac:picMk id="22" creationId="{18203614-B614-F044-99ED-4D683D21D74A}"/>
          </ac:picMkLst>
        </pc:picChg>
        <pc:picChg chg="add mod">
          <ac:chgData name="MUDONGLIANG" userId="1313195f-680b-48f7-a0b2-438a8902a129" providerId="ADAL" clId="{76074139-EA2B-2D47-9A1F-74C9F87EE378}" dt="2018-08-03T00:45:05.435" v="46519" actId="1076"/>
          <ac:picMkLst>
            <pc:docMk/>
            <pc:sldMk cId="2885229143" sldId="336"/>
            <ac:picMk id="24" creationId="{39312D70-9D91-3547-B8C5-5750BCB86AE9}"/>
          </ac:picMkLst>
        </pc:picChg>
        <pc:picChg chg="add mod">
          <ac:chgData name="MUDONGLIANG" userId="1313195f-680b-48f7-a0b2-438a8902a129" providerId="ADAL" clId="{76074139-EA2B-2D47-9A1F-74C9F87EE378}" dt="2018-08-03T00:47:16.854" v="46536" actId="1076"/>
          <ac:picMkLst>
            <pc:docMk/>
            <pc:sldMk cId="2885229143" sldId="336"/>
            <ac:picMk id="26" creationId="{7E6992A9-ECF6-9348-8EC4-A552E4EC30F9}"/>
          </ac:picMkLst>
        </pc:picChg>
      </pc:sldChg>
      <pc:sldChg chg="addSp delSp modSp add modAnim modNotesTx">
        <pc:chgData name="MUDONGLIANG" userId="1313195f-680b-48f7-a0b2-438a8902a129" providerId="ADAL" clId="{76074139-EA2B-2D47-9A1F-74C9F87EE378}" dt="2018-08-06T16:35:14.159" v="49272" actId="20577"/>
        <pc:sldMkLst>
          <pc:docMk/>
          <pc:sldMk cId="2022828244" sldId="338"/>
        </pc:sldMkLst>
        <pc:spChg chg="mod">
          <ac:chgData name="MUDONGLIANG" userId="1313195f-680b-48f7-a0b2-438a8902a129" providerId="ADAL" clId="{76074139-EA2B-2D47-9A1F-74C9F87EE378}" dt="2018-08-03T21:46:18.414" v="48565" actId="1076"/>
          <ac:spMkLst>
            <pc:docMk/>
            <pc:sldMk cId="2022828244" sldId="338"/>
            <ac:spMk id="2" creationId="{2F1D41C6-90AD-F34F-B7AD-F0805D29A64D}"/>
          </ac:spMkLst>
        </pc:spChg>
        <pc:spChg chg="del mod">
          <ac:chgData name="MUDONGLIANG" userId="1313195f-680b-48f7-a0b2-438a8902a129" providerId="ADAL" clId="{76074139-EA2B-2D47-9A1F-74C9F87EE378}" dt="2018-08-03T21:36:12.733" v="48436" actId="478"/>
          <ac:spMkLst>
            <pc:docMk/>
            <pc:sldMk cId="2022828244" sldId="338"/>
            <ac:spMk id="3" creationId="{A9BBBB0E-630C-F347-BEE4-8F3A8426871B}"/>
          </ac:spMkLst>
        </pc:spChg>
        <pc:spChg chg="add mod">
          <ac:chgData name="MUDONGLIANG" userId="1313195f-680b-48f7-a0b2-438a8902a129" providerId="ADAL" clId="{76074139-EA2B-2D47-9A1F-74C9F87EE378}" dt="2018-07-31T18:30:48.683" v="32467" actId="1076"/>
          <ac:spMkLst>
            <pc:docMk/>
            <pc:sldMk cId="2022828244" sldId="338"/>
            <ac:spMk id="5" creationId="{9F6CC3E5-4DF5-4549-A4BC-D8AB0F6D4F14}"/>
          </ac:spMkLst>
        </pc:spChg>
        <pc:spChg chg="add mod">
          <ac:chgData name="MUDONGLIANG" userId="1313195f-680b-48f7-a0b2-438a8902a129" providerId="ADAL" clId="{76074139-EA2B-2D47-9A1F-74C9F87EE378}" dt="2018-08-03T21:46:52.942" v="48590" actId="1076"/>
          <ac:spMkLst>
            <pc:docMk/>
            <pc:sldMk cId="2022828244" sldId="338"/>
            <ac:spMk id="6" creationId="{A0445B61-1061-6B44-85DC-714CB1843E4F}"/>
          </ac:spMkLst>
        </pc:spChg>
        <pc:spChg chg="add mod">
          <ac:chgData name="MUDONGLIANG" userId="1313195f-680b-48f7-a0b2-438a8902a129" providerId="ADAL" clId="{76074139-EA2B-2D47-9A1F-74C9F87EE378}" dt="2018-08-03T21:46:34.143" v="48585" actId="1076"/>
          <ac:spMkLst>
            <pc:docMk/>
            <pc:sldMk cId="2022828244" sldId="338"/>
            <ac:spMk id="9" creationId="{53795BD1-533D-9543-918F-BB04B27566E8}"/>
          </ac:spMkLst>
        </pc:spChg>
        <pc:spChg chg="add mod">
          <ac:chgData name="MUDONGLIANG" userId="1313195f-680b-48f7-a0b2-438a8902a129" providerId="ADAL" clId="{76074139-EA2B-2D47-9A1F-74C9F87EE378}" dt="2018-08-03T21:46:34.143" v="48585" actId="1076"/>
          <ac:spMkLst>
            <pc:docMk/>
            <pc:sldMk cId="2022828244" sldId="338"/>
            <ac:spMk id="10" creationId="{028E6CA4-F20D-EF49-80F6-991DA98A9E2C}"/>
          </ac:spMkLst>
        </pc:spChg>
        <pc:spChg chg="add del">
          <ac:chgData name="MUDONGLIANG" userId="1313195f-680b-48f7-a0b2-438a8902a129" providerId="ADAL" clId="{76074139-EA2B-2D47-9A1F-74C9F87EE378}" dt="2018-08-03T21:35:22.461" v="48422"/>
          <ac:spMkLst>
            <pc:docMk/>
            <pc:sldMk cId="2022828244" sldId="338"/>
            <ac:spMk id="11" creationId="{51FC0078-61C5-E84B-953C-BEAF3250BB26}"/>
          </ac:spMkLst>
        </pc:spChg>
        <pc:spChg chg="add mod">
          <ac:chgData name="MUDONGLIANG" userId="1313195f-680b-48f7-a0b2-438a8902a129" providerId="ADAL" clId="{76074139-EA2B-2D47-9A1F-74C9F87EE378}" dt="2018-08-03T21:46:34.143" v="48585" actId="1076"/>
          <ac:spMkLst>
            <pc:docMk/>
            <pc:sldMk cId="2022828244" sldId="338"/>
            <ac:spMk id="12" creationId="{5B71E7D5-B4C7-DA44-8734-F8E6ADB710A3}"/>
          </ac:spMkLst>
        </pc:spChg>
        <pc:spChg chg="add mod">
          <ac:chgData name="MUDONGLIANG" userId="1313195f-680b-48f7-a0b2-438a8902a129" providerId="ADAL" clId="{76074139-EA2B-2D47-9A1F-74C9F87EE378}" dt="2018-08-03T21:46:34.143" v="48585" actId="1076"/>
          <ac:spMkLst>
            <pc:docMk/>
            <pc:sldMk cId="2022828244" sldId="338"/>
            <ac:spMk id="13" creationId="{1548C648-C968-604C-A4CD-AF3AFA570B62}"/>
          </ac:spMkLst>
        </pc:spChg>
        <pc:spChg chg="add mod">
          <ac:chgData name="MUDONGLIANG" userId="1313195f-680b-48f7-a0b2-438a8902a129" providerId="ADAL" clId="{76074139-EA2B-2D47-9A1F-74C9F87EE378}" dt="2018-08-03T21:46:34.143" v="48585" actId="1076"/>
          <ac:spMkLst>
            <pc:docMk/>
            <pc:sldMk cId="2022828244" sldId="338"/>
            <ac:spMk id="14" creationId="{CAB103B3-AE91-DA4F-A3A2-D3E089796B72}"/>
          </ac:spMkLst>
        </pc:spChg>
        <pc:spChg chg="add mod">
          <ac:chgData name="MUDONGLIANG" userId="1313195f-680b-48f7-a0b2-438a8902a129" providerId="ADAL" clId="{76074139-EA2B-2D47-9A1F-74C9F87EE378}" dt="2018-08-03T21:46:34.143" v="48585" actId="1076"/>
          <ac:spMkLst>
            <pc:docMk/>
            <pc:sldMk cId="2022828244" sldId="338"/>
            <ac:spMk id="15" creationId="{E79E8DAA-2F27-1B44-98B2-BDCBD2413273}"/>
          </ac:spMkLst>
        </pc:spChg>
        <pc:spChg chg="add mod">
          <ac:chgData name="MUDONGLIANG" userId="1313195f-680b-48f7-a0b2-438a8902a129" providerId="ADAL" clId="{76074139-EA2B-2D47-9A1F-74C9F87EE378}" dt="2018-08-03T21:46:34.143" v="48585" actId="1076"/>
          <ac:spMkLst>
            <pc:docMk/>
            <pc:sldMk cId="2022828244" sldId="338"/>
            <ac:spMk id="16" creationId="{B31728C2-6FA1-D846-825D-90784E0D5E90}"/>
          </ac:spMkLst>
        </pc:spChg>
        <pc:spChg chg="add mod">
          <ac:chgData name="MUDONGLIANG" userId="1313195f-680b-48f7-a0b2-438a8902a129" providerId="ADAL" clId="{76074139-EA2B-2D47-9A1F-74C9F87EE378}" dt="2018-08-03T21:46:59.502" v="48591" actId="1076"/>
          <ac:spMkLst>
            <pc:docMk/>
            <pc:sldMk cId="2022828244" sldId="338"/>
            <ac:spMk id="17" creationId="{1EDC16BC-595B-0048-A3A1-FE56782A515E}"/>
          </ac:spMkLst>
        </pc:spChg>
        <pc:spChg chg="add mod">
          <ac:chgData name="MUDONGLIANG" userId="1313195f-680b-48f7-a0b2-438a8902a129" providerId="ADAL" clId="{76074139-EA2B-2D47-9A1F-74C9F87EE378}" dt="2018-08-03T21:46:48.454" v="48589" actId="1076"/>
          <ac:spMkLst>
            <pc:docMk/>
            <pc:sldMk cId="2022828244" sldId="338"/>
            <ac:spMk id="18" creationId="{A87E234E-2779-E145-83FD-ED820B3E7B17}"/>
          </ac:spMkLst>
        </pc:spChg>
        <pc:picChg chg="add del">
          <ac:chgData name="MUDONGLIANG" userId="1313195f-680b-48f7-a0b2-438a8902a129" providerId="ADAL" clId="{76074139-EA2B-2D47-9A1F-74C9F87EE378}" dt="2018-08-03T21:34:03.545" v="48377" actId="478"/>
          <ac:picMkLst>
            <pc:docMk/>
            <pc:sldMk cId="2022828244" sldId="338"/>
            <ac:picMk id="7" creationId="{2BD3A131-034C-3C4B-8C5F-DD23F2DEC777}"/>
          </ac:picMkLst>
        </pc:picChg>
        <pc:picChg chg="add del">
          <ac:chgData name="MUDONGLIANG" userId="1313195f-680b-48f7-a0b2-438a8902a129" providerId="ADAL" clId="{76074139-EA2B-2D47-9A1F-74C9F87EE378}" dt="2018-08-03T21:34:04.442" v="48378" actId="478"/>
          <ac:picMkLst>
            <pc:docMk/>
            <pc:sldMk cId="2022828244" sldId="338"/>
            <ac:picMk id="8" creationId="{21CAFB22-E7A5-8F45-B04D-1FA4A931FEB8}"/>
          </ac:picMkLst>
        </pc:picChg>
      </pc:sldChg>
      <pc:sldChg chg="add">
        <pc:chgData name="MUDONGLIANG" userId="1313195f-680b-48f7-a0b2-438a8902a129" providerId="ADAL" clId="{76074139-EA2B-2D47-9A1F-74C9F87EE378}" dt="2018-08-01T19:51:24.239" v="41570"/>
        <pc:sldMkLst>
          <pc:docMk/>
          <pc:sldMk cId="1383863756" sldId="339"/>
        </pc:sldMkLst>
      </pc:sldChg>
      <pc:sldChg chg="addSp delSp modSp add mod ord modAnim modNotesTx">
        <pc:chgData name="MUDONGLIANG" userId="1313195f-680b-48f7-a0b2-438a8902a129" providerId="ADAL" clId="{76074139-EA2B-2D47-9A1F-74C9F87EE378}" dt="2018-08-03T22:12:40.961" v="49001"/>
        <pc:sldMkLst>
          <pc:docMk/>
          <pc:sldMk cId="3822430153" sldId="342"/>
        </pc:sldMkLst>
        <pc:spChg chg="mod">
          <ac:chgData name="MUDONGLIANG" userId="1313195f-680b-48f7-a0b2-438a8902a129" providerId="ADAL" clId="{76074139-EA2B-2D47-9A1F-74C9F87EE378}" dt="2018-08-03T22:02:37.125" v="48955" actId="14100"/>
          <ac:spMkLst>
            <pc:docMk/>
            <pc:sldMk cId="3822430153" sldId="342"/>
            <ac:spMk id="2" creationId="{E6E05B72-2AA8-104D-B171-A0CC777C834C}"/>
          </ac:spMkLst>
        </pc:spChg>
        <pc:spChg chg="add del mod">
          <ac:chgData name="MUDONGLIANG" userId="1313195f-680b-48f7-a0b2-438a8902a129" providerId="ADAL" clId="{76074139-EA2B-2D47-9A1F-74C9F87EE378}" dt="2018-08-01T20:37:22.085" v="42093" actId="478"/>
          <ac:spMkLst>
            <pc:docMk/>
            <pc:sldMk cId="3822430153" sldId="342"/>
            <ac:spMk id="3" creationId="{2AE0F91F-CB09-6040-8A90-255EEC53C02E}"/>
          </ac:spMkLst>
        </pc:spChg>
        <pc:spChg chg="del">
          <ac:chgData name="MUDONGLIANG" userId="1313195f-680b-48f7-a0b2-438a8902a129" providerId="ADAL" clId="{76074139-EA2B-2D47-9A1F-74C9F87EE378}" dt="2018-08-01T18:11:06.285" v="38654" actId="478"/>
          <ac:spMkLst>
            <pc:docMk/>
            <pc:sldMk cId="3822430153" sldId="342"/>
            <ac:spMk id="3" creationId="{BE39C02A-9224-C746-B13C-66A7E9ABD9F0}"/>
          </ac:spMkLst>
        </pc:spChg>
        <pc:spChg chg="add">
          <ac:chgData name="MUDONGLIANG" userId="1313195f-680b-48f7-a0b2-438a8902a129" providerId="ADAL" clId="{76074139-EA2B-2D47-9A1F-74C9F87EE378}" dt="2018-08-01T15:30:44.274" v="36672"/>
          <ac:spMkLst>
            <pc:docMk/>
            <pc:sldMk cId="3822430153" sldId="342"/>
            <ac:spMk id="5" creationId="{E68DC2F8-9F5B-2F4C-88B0-2C4A149DB46E}"/>
          </ac:spMkLst>
        </pc:spChg>
        <pc:spChg chg="add del mod">
          <ac:chgData name="MUDONGLIANG" userId="1313195f-680b-48f7-a0b2-438a8902a129" providerId="ADAL" clId="{76074139-EA2B-2D47-9A1F-74C9F87EE378}" dt="2018-08-01T17:56:32.773" v="38379" actId="478"/>
          <ac:spMkLst>
            <pc:docMk/>
            <pc:sldMk cId="3822430153" sldId="342"/>
            <ac:spMk id="6" creationId="{3A4301B9-A971-5143-8659-D23530E6024B}"/>
          </ac:spMkLst>
        </pc:spChg>
        <pc:spChg chg="add del mod">
          <ac:chgData name="MUDONGLIANG" userId="1313195f-680b-48f7-a0b2-438a8902a129" providerId="ADAL" clId="{76074139-EA2B-2D47-9A1F-74C9F87EE378}" dt="2018-08-01T17:56:37.293" v="38382" actId="478"/>
          <ac:spMkLst>
            <pc:docMk/>
            <pc:sldMk cId="3822430153" sldId="342"/>
            <ac:spMk id="7" creationId="{4BA67CE6-AA0D-0C4B-801E-5BAA8551C2CC}"/>
          </ac:spMkLst>
        </pc:spChg>
        <pc:spChg chg="add mod">
          <ac:chgData name="MUDONGLIANG" userId="1313195f-680b-48f7-a0b2-438a8902a129" providerId="ADAL" clId="{76074139-EA2B-2D47-9A1F-74C9F87EE378}" dt="2018-08-02T15:38:37.685" v="44464" actId="1076"/>
          <ac:spMkLst>
            <pc:docMk/>
            <pc:sldMk cId="3822430153" sldId="342"/>
            <ac:spMk id="9" creationId="{2F94B042-6EFD-5346-B901-270E94F9CCEE}"/>
          </ac:spMkLst>
        </pc:spChg>
        <pc:spChg chg="add del mod">
          <ac:chgData name="MUDONGLIANG" userId="1313195f-680b-48f7-a0b2-438a8902a129" providerId="ADAL" clId="{76074139-EA2B-2D47-9A1F-74C9F87EE378}" dt="2018-08-01T19:55:39.745" v="41626"/>
          <ac:spMkLst>
            <pc:docMk/>
            <pc:sldMk cId="3822430153" sldId="342"/>
            <ac:spMk id="10" creationId="{74895E29-4E73-B144-B6FF-7C6A60429671}"/>
          </ac:spMkLst>
        </pc:spChg>
        <pc:graphicFrameChg chg="add mod modGraphic">
          <ac:chgData name="MUDONGLIANG" userId="1313195f-680b-48f7-a0b2-438a8902a129" providerId="ADAL" clId="{76074139-EA2B-2D47-9A1F-74C9F87EE378}" dt="2018-08-03T22:02:12.462" v="48954" actId="20577"/>
          <ac:graphicFrameMkLst>
            <pc:docMk/>
            <pc:sldMk cId="3822430153" sldId="342"/>
            <ac:graphicFrameMk id="8" creationId="{267C3750-E459-9943-AA82-45942299A004}"/>
          </ac:graphicFrameMkLst>
        </pc:graphicFrameChg>
        <pc:graphicFrameChg chg="add mod modGraphic">
          <ac:chgData name="MUDONGLIANG" userId="1313195f-680b-48f7-a0b2-438a8902a129" providerId="ADAL" clId="{76074139-EA2B-2D47-9A1F-74C9F87EE378}" dt="2018-08-03T22:12:05.634" v="48996" actId="167"/>
          <ac:graphicFrameMkLst>
            <pc:docMk/>
            <pc:sldMk cId="3822430153" sldId="342"/>
            <ac:graphicFrameMk id="10" creationId="{56E2E10A-E85B-D644-9F8C-4B859AA2974A}"/>
          </ac:graphicFrameMkLst>
        </pc:graphicFrameChg>
        <pc:graphicFrameChg chg="add mod">
          <ac:chgData name="MUDONGLIANG" userId="1313195f-680b-48f7-a0b2-438a8902a129" providerId="ADAL" clId="{76074139-EA2B-2D47-9A1F-74C9F87EE378}" dt="2018-08-03T22:11:34.076" v="48994" actId="166"/>
          <ac:graphicFrameMkLst>
            <pc:docMk/>
            <pc:sldMk cId="3822430153" sldId="342"/>
            <ac:graphicFrameMk id="11" creationId="{2021945C-FD1F-ED41-A964-8660956463CE}"/>
          </ac:graphicFrameMkLst>
        </pc:graphicFrameChg>
      </pc:sldChg>
      <pc:sldChg chg="addSp delSp modSp add ord modAnim modNotesTx">
        <pc:chgData name="MUDONGLIANG" userId="1313195f-680b-48f7-a0b2-438a8902a129" providerId="ADAL" clId="{76074139-EA2B-2D47-9A1F-74C9F87EE378}" dt="2018-08-06T16:51:04.242" v="49379" actId="1076"/>
        <pc:sldMkLst>
          <pc:docMk/>
          <pc:sldMk cId="33740827" sldId="343"/>
        </pc:sldMkLst>
        <pc:spChg chg="mod">
          <ac:chgData name="MUDONGLIANG" userId="1313195f-680b-48f7-a0b2-438a8902a129" providerId="ADAL" clId="{76074139-EA2B-2D47-9A1F-74C9F87EE378}" dt="2018-08-03T22:15:40.489" v="49017" actId="14100"/>
          <ac:spMkLst>
            <pc:docMk/>
            <pc:sldMk cId="33740827" sldId="343"/>
            <ac:spMk id="2" creationId="{E6E05B72-2AA8-104D-B171-A0CC777C834C}"/>
          </ac:spMkLst>
        </pc:spChg>
        <pc:spChg chg="mod">
          <ac:chgData name="MUDONGLIANG" userId="1313195f-680b-48f7-a0b2-438a8902a129" providerId="ADAL" clId="{76074139-EA2B-2D47-9A1F-74C9F87EE378}" dt="2018-08-06T16:48:33.935" v="49326" actId="1076"/>
          <ac:spMkLst>
            <pc:docMk/>
            <pc:sldMk cId="33740827" sldId="343"/>
            <ac:spMk id="3" creationId="{BE39C02A-9224-C746-B13C-66A7E9ABD9F0}"/>
          </ac:spMkLst>
        </pc:spChg>
        <pc:spChg chg="add del mod">
          <ac:chgData name="MUDONGLIANG" userId="1313195f-680b-48f7-a0b2-438a8902a129" providerId="ADAL" clId="{76074139-EA2B-2D47-9A1F-74C9F87EE378}" dt="2018-08-01T18:04:51.584" v="38584"/>
          <ac:spMkLst>
            <pc:docMk/>
            <pc:sldMk cId="33740827" sldId="343"/>
            <ac:spMk id="6" creationId="{1F1D0C22-8D0D-5A44-8B0B-EF987457EB77}"/>
          </ac:spMkLst>
        </pc:spChg>
        <pc:spChg chg="add mod">
          <ac:chgData name="MUDONGLIANG" userId="1313195f-680b-48f7-a0b2-438a8902a129" providerId="ADAL" clId="{76074139-EA2B-2D47-9A1F-74C9F87EE378}" dt="2018-08-06T16:51:04.242" v="49379" actId="1076"/>
          <ac:spMkLst>
            <pc:docMk/>
            <pc:sldMk cId="33740827" sldId="343"/>
            <ac:spMk id="6" creationId="{5F517AF7-4C65-D84F-9D70-BA1B5268BD3C}"/>
          </ac:spMkLst>
        </pc:spChg>
        <pc:spChg chg="add del mod">
          <ac:chgData name="MUDONGLIANG" userId="1313195f-680b-48f7-a0b2-438a8902a129" providerId="ADAL" clId="{76074139-EA2B-2D47-9A1F-74C9F87EE378}" dt="2018-08-03T22:13:10.247" v="49002" actId="478"/>
          <ac:spMkLst>
            <pc:docMk/>
            <pc:sldMk cId="33740827" sldId="343"/>
            <ac:spMk id="11" creationId="{14B0C31C-00E8-9746-AF54-2C546E25FE47}"/>
          </ac:spMkLst>
        </pc:spChg>
        <pc:spChg chg="add del mod">
          <ac:chgData name="MUDONGLIANG" userId="1313195f-680b-48f7-a0b2-438a8902a129" providerId="ADAL" clId="{76074139-EA2B-2D47-9A1F-74C9F87EE378}" dt="2018-08-03T22:13:10.247" v="49002" actId="478"/>
          <ac:spMkLst>
            <pc:docMk/>
            <pc:sldMk cId="33740827" sldId="343"/>
            <ac:spMk id="12" creationId="{F702756C-DF7A-ED44-94D4-EA588D991FF5}"/>
          </ac:spMkLst>
        </pc:spChg>
        <pc:spChg chg="add del mod">
          <ac:chgData name="MUDONGLIANG" userId="1313195f-680b-48f7-a0b2-438a8902a129" providerId="ADAL" clId="{76074139-EA2B-2D47-9A1F-74C9F87EE378}" dt="2018-08-03T22:13:10.247" v="49002" actId="478"/>
          <ac:spMkLst>
            <pc:docMk/>
            <pc:sldMk cId="33740827" sldId="343"/>
            <ac:spMk id="13" creationId="{FD27721B-7716-0045-AD61-0308256FFED4}"/>
          </ac:spMkLst>
        </pc:spChg>
        <pc:spChg chg="add mod">
          <ac:chgData name="MUDONGLIANG" userId="1313195f-680b-48f7-a0b2-438a8902a129" providerId="ADAL" clId="{76074139-EA2B-2D47-9A1F-74C9F87EE378}" dt="2018-08-06T16:50:42.316" v="49376" actId="1035"/>
          <ac:spMkLst>
            <pc:docMk/>
            <pc:sldMk cId="33740827" sldId="343"/>
            <ac:spMk id="14" creationId="{5A65A8CA-4AFC-974B-9441-D77720B28CC9}"/>
          </ac:spMkLst>
        </pc:spChg>
        <pc:spChg chg="add mod">
          <ac:chgData name="MUDONGLIANG" userId="1313195f-680b-48f7-a0b2-438a8902a129" providerId="ADAL" clId="{76074139-EA2B-2D47-9A1F-74C9F87EE378}" dt="2018-08-06T16:48:48.120" v="49346" actId="1036"/>
          <ac:spMkLst>
            <pc:docMk/>
            <pc:sldMk cId="33740827" sldId="343"/>
            <ac:spMk id="20" creationId="{C252F33B-D77F-E544-89CE-B0CBBFB54972}"/>
          </ac:spMkLst>
        </pc:spChg>
        <pc:spChg chg="add mod">
          <ac:chgData name="MUDONGLIANG" userId="1313195f-680b-48f7-a0b2-438a8902a129" providerId="ADAL" clId="{76074139-EA2B-2D47-9A1F-74C9F87EE378}" dt="2018-08-06T16:48:48.120" v="49346" actId="1036"/>
          <ac:spMkLst>
            <pc:docMk/>
            <pc:sldMk cId="33740827" sldId="343"/>
            <ac:spMk id="21" creationId="{5D4F415F-B4D6-524F-A61D-F68ED071BABD}"/>
          </ac:spMkLst>
        </pc:spChg>
        <pc:grpChg chg="add mod">
          <ac:chgData name="MUDONGLIANG" userId="1313195f-680b-48f7-a0b2-438a8902a129" providerId="ADAL" clId="{76074139-EA2B-2D47-9A1F-74C9F87EE378}" dt="2018-08-06T16:50:42.316" v="49376" actId="1035"/>
          <ac:grpSpMkLst>
            <pc:docMk/>
            <pc:sldMk cId="33740827" sldId="343"/>
            <ac:grpSpMk id="17" creationId="{3C7CC9CC-CC99-4D42-A265-4C32068F26F0}"/>
          </ac:grpSpMkLst>
        </pc:grpChg>
        <pc:picChg chg="add del mod">
          <ac:chgData name="MUDONGLIANG" userId="1313195f-680b-48f7-a0b2-438a8902a129" providerId="ADAL" clId="{76074139-EA2B-2D47-9A1F-74C9F87EE378}" dt="2018-08-03T22:13:13.014" v="49003" actId="478"/>
          <ac:picMkLst>
            <pc:docMk/>
            <pc:sldMk cId="33740827" sldId="343"/>
            <ac:picMk id="6" creationId="{AD313533-4FB6-724A-AE7A-455394DC111F}"/>
          </ac:picMkLst>
        </pc:picChg>
        <pc:picChg chg="add del mod">
          <ac:chgData name="MUDONGLIANG" userId="1313195f-680b-48f7-a0b2-438a8902a129" providerId="ADAL" clId="{76074139-EA2B-2D47-9A1F-74C9F87EE378}" dt="2018-08-01T20:04:47.468" v="41663" actId="478"/>
          <ac:picMkLst>
            <pc:docMk/>
            <pc:sldMk cId="33740827" sldId="343"/>
            <ac:picMk id="8" creationId="{08D6F2C5-34D3-7048-B818-13330AFF61AE}"/>
          </ac:picMkLst>
        </pc:picChg>
        <pc:picChg chg="add del mod">
          <ac:chgData name="MUDONGLIANG" userId="1313195f-680b-48f7-a0b2-438a8902a129" providerId="ADAL" clId="{76074139-EA2B-2D47-9A1F-74C9F87EE378}" dt="2018-08-03T22:13:10.247" v="49002" actId="478"/>
          <ac:picMkLst>
            <pc:docMk/>
            <pc:sldMk cId="33740827" sldId="343"/>
            <ac:picMk id="10" creationId="{2FFC9C39-E6A0-5E4C-9FB7-474876D337CC}"/>
          </ac:picMkLst>
        </pc:picChg>
        <pc:cxnChg chg="add del mod">
          <ac:chgData name="MUDONGLIANG" userId="1313195f-680b-48f7-a0b2-438a8902a129" providerId="ADAL" clId="{76074139-EA2B-2D47-9A1F-74C9F87EE378}" dt="2018-08-03T22:13:10.247" v="49002" actId="478"/>
          <ac:cxnSpMkLst>
            <pc:docMk/>
            <pc:sldMk cId="33740827" sldId="343"/>
            <ac:cxnSpMk id="15" creationId="{97A2FD2C-8AB4-FD41-A5B5-7733C0CFC0C8}"/>
          </ac:cxnSpMkLst>
        </pc:cxnChg>
        <pc:cxnChg chg="add del mod">
          <ac:chgData name="MUDONGLIANG" userId="1313195f-680b-48f7-a0b2-438a8902a129" providerId="ADAL" clId="{76074139-EA2B-2D47-9A1F-74C9F87EE378}" dt="2018-08-03T22:13:10.247" v="49002" actId="478"/>
          <ac:cxnSpMkLst>
            <pc:docMk/>
            <pc:sldMk cId="33740827" sldId="343"/>
            <ac:cxnSpMk id="16" creationId="{0DE50513-AFFE-A04E-8FF5-D5B7D6A3AA15}"/>
          </ac:cxnSpMkLst>
        </pc:cxnChg>
        <pc:cxnChg chg="add mod">
          <ac:chgData name="MUDONGLIANG" userId="1313195f-680b-48f7-a0b2-438a8902a129" providerId="ADAL" clId="{76074139-EA2B-2D47-9A1F-74C9F87EE378}" dt="2018-08-06T16:48:48.120" v="49346" actId="1036"/>
          <ac:cxnSpMkLst>
            <pc:docMk/>
            <pc:sldMk cId="33740827" sldId="343"/>
            <ac:cxnSpMk id="22" creationId="{7B3D741D-3C64-1D46-B051-E1C29CAE74D9}"/>
          </ac:cxnSpMkLst>
        </pc:cxnChg>
        <pc:cxnChg chg="add mod">
          <ac:chgData name="MUDONGLIANG" userId="1313195f-680b-48f7-a0b2-438a8902a129" providerId="ADAL" clId="{76074139-EA2B-2D47-9A1F-74C9F87EE378}" dt="2018-08-06T16:50:42.316" v="49376" actId="1035"/>
          <ac:cxnSpMkLst>
            <pc:docMk/>
            <pc:sldMk cId="33740827" sldId="343"/>
            <ac:cxnSpMk id="23" creationId="{7E2A851F-3550-B143-978D-57E4D21A3514}"/>
          </ac:cxnSpMkLst>
        </pc:cxnChg>
      </pc:sldChg>
      <pc:sldChg chg="addSp delSp modSp add delAnim modAnim modNotesTx">
        <pc:chgData name="MUDONGLIANG" userId="1313195f-680b-48f7-a0b2-438a8902a129" providerId="ADAL" clId="{76074139-EA2B-2D47-9A1F-74C9F87EE378}" dt="2018-08-03T00:51:52.174" v="46577"/>
        <pc:sldMkLst>
          <pc:docMk/>
          <pc:sldMk cId="3001760189" sldId="346"/>
        </pc:sldMkLst>
        <pc:spChg chg="mod">
          <ac:chgData name="MUDONGLIANG" userId="1313195f-680b-48f7-a0b2-438a8902a129" providerId="ADAL" clId="{76074139-EA2B-2D47-9A1F-74C9F87EE378}" dt="2018-08-03T00:13:58.552" v="46244"/>
          <ac:spMkLst>
            <pc:docMk/>
            <pc:sldMk cId="3001760189" sldId="346"/>
            <ac:spMk id="18" creationId="{50E70F15-29E7-B143-BEFC-02153C573569}"/>
          </ac:spMkLst>
        </pc:spChg>
        <pc:spChg chg="mod">
          <ac:chgData name="MUDONGLIANG" userId="1313195f-680b-48f7-a0b2-438a8902a129" providerId="ADAL" clId="{76074139-EA2B-2D47-9A1F-74C9F87EE378}" dt="2018-08-03T00:50:03.225" v="46548" actId="167"/>
          <ac:spMkLst>
            <pc:docMk/>
            <pc:sldMk cId="3001760189" sldId="346"/>
            <ac:spMk id="24" creationId="{AC130FBA-FDF1-FB4B-9E72-080505EB5EB6}"/>
          </ac:spMkLst>
        </pc:spChg>
        <pc:grpChg chg="add del">
          <ac:chgData name="MUDONGLIANG" userId="1313195f-680b-48f7-a0b2-438a8902a129" providerId="ADAL" clId="{76074139-EA2B-2D47-9A1F-74C9F87EE378}" dt="2018-08-03T00:49:41.823" v="46547" actId="478"/>
          <ac:grpSpMkLst>
            <pc:docMk/>
            <pc:sldMk cId="3001760189" sldId="346"/>
            <ac:grpSpMk id="64" creationId="{C918C70C-E2B6-1E4A-9317-7D0832B1FA5C}"/>
          </ac:grpSpMkLst>
        </pc:grpChg>
        <pc:grpChg chg="del">
          <ac:chgData name="MUDONGLIANG" userId="1313195f-680b-48f7-a0b2-438a8902a129" providerId="ADAL" clId="{76074139-EA2B-2D47-9A1F-74C9F87EE378}" dt="2018-08-03T00:13:50.461" v="46242" actId="478"/>
          <ac:grpSpMkLst>
            <pc:docMk/>
            <pc:sldMk cId="3001760189" sldId="346"/>
            <ac:grpSpMk id="82" creationId="{D0D30D55-4856-3345-950C-7C36802E4E2A}"/>
          </ac:grpSpMkLst>
        </pc:grpChg>
        <pc:grpChg chg="add del">
          <ac:chgData name="MUDONGLIANG" userId="1313195f-680b-48f7-a0b2-438a8902a129" providerId="ADAL" clId="{76074139-EA2B-2D47-9A1F-74C9F87EE378}" dt="2018-08-03T00:49:41.823" v="46547" actId="478"/>
          <ac:grpSpMkLst>
            <pc:docMk/>
            <pc:sldMk cId="3001760189" sldId="346"/>
            <ac:grpSpMk id="111" creationId="{B4C19B91-F2DA-7C42-92BF-CFB345ED2B32}"/>
          </ac:grpSpMkLst>
        </pc:grpChg>
        <pc:grpChg chg="add">
          <ac:chgData name="MUDONGLIANG" userId="1313195f-680b-48f7-a0b2-438a8902a129" providerId="ADAL" clId="{76074139-EA2B-2D47-9A1F-74C9F87EE378}" dt="2018-08-03T00:51:52.174" v="46577"/>
          <ac:grpSpMkLst>
            <pc:docMk/>
            <pc:sldMk cId="3001760189" sldId="346"/>
            <ac:grpSpMk id="115" creationId="{1A432365-E56D-E341-A845-40DD167B5ADE}"/>
          </ac:grpSpMkLst>
        </pc:grpChg>
        <pc:grpChg chg="del">
          <ac:chgData name="MUDONGLIANG" userId="1313195f-680b-48f7-a0b2-438a8902a129" providerId="ADAL" clId="{76074139-EA2B-2D47-9A1F-74C9F87EE378}" dt="2018-08-03T00:13:50.461" v="46242" actId="478"/>
          <ac:grpSpMkLst>
            <pc:docMk/>
            <pc:sldMk cId="3001760189" sldId="346"/>
            <ac:grpSpMk id="132" creationId="{B11FE588-6C8D-024A-B647-FB98B97FDB09}"/>
          </ac:grpSpMkLst>
        </pc:grpChg>
        <pc:grpChg chg="add">
          <ac:chgData name="MUDONGLIANG" userId="1313195f-680b-48f7-a0b2-438a8902a129" providerId="ADAL" clId="{76074139-EA2B-2D47-9A1F-74C9F87EE378}" dt="2018-08-03T00:51:52.174" v="46577"/>
          <ac:grpSpMkLst>
            <pc:docMk/>
            <pc:sldMk cId="3001760189" sldId="346"/>
            <ac:grpSpMk id="158" creationId="{8D80E43C-D822-CC4B-AD49-87B382ABCBDE}"/>
          </ac:grpSpMkLst>
        </pc:grpChg>
      </pc:sldChg>
      <pc:sldChg chg="addSp delSp modSp add modAnim">
        <pc:chgData name="MUDONGLIANG" userId="1313195f-680b-48f7-a0b2-438a8902a129" providerId="ADAL" clId="{76074139-EA2B-2D47-9A1F-74C9F87EE378}" dt="2018-08-03T00:23:51.348" v="46334"/>
        <pc:sldMkLst>
          <pc:docMk/>
          <pc:sldMk cId="1092986927" sldId="347"/>
        </pc:sldMkLst>
        <pc:spChg chg="mod">
          <ac:chgData name="MUDONGLIANG" userId="1313195f-680b-48f7-a0b2-438a8902a129" providerId="ADAL" clId="{76074139-EA2B-2D47-9A1F-74C9F87EE378}" dt="2018-08-03T00:23:31.049" v="46330" actId="20577"/>
          <ac:spMkLst>
            <pc:docMk/>
            <pc:sldMk cId="1092986927" sldId="347"/>
            <ac:spMk id="2" creationId="{F2C5FFCB-AFF7-E24D-8D10-0D2500DAFAAE}"/>
          </ac:spMkLst>
        </pc:spChg>
        <pc:spChg chg="del">
          <ac:chgData name="MUDONGLIANG" userId="1313195f-680b-48f7-a0b2-438a8902a129" providerId="ADAL" clId="{76074139-EA2B-2D47-9A1F-74C9F87EE378}" dt="2018-08-03T00:23:24.931" v="46320" actId="478"/>
          <ac:spMkLst>
            <pc:docMk/>
            <pc:sldMk cId="1092986927" sldId="347"/>
            <ac:spMk id="3" creationId="{448F5E87-2D38-8346-9DD2-47D6E93DB192}"/>
          </ac:spMkLst>
        </pc:spChg>
        <pc:spChg chg="add">
          <ac:chgData name="MUDONGLIANG" userId="1313195f-680b-48f7-a0b2-438a8902a129" providerId="ADAL" clId="{76074139-EA2B-2D47-9A1F-74C9F87EE378}" dt="2018-08-03T00:23:45.023" v="46333"/>
          <ac:spMkLst>
            <pc:docMk/>
            <pc:sldMk cId="1092986927" sldId="347"/>
            <ac:spMk id="6" creationId="{A96B520E-E487-694A-94BA-D9F6816B2906}"/>
          </ac:spMkLst>
        </pc:spChg>
        <pc:graphicFrameChg chg="add mod">
          <ac:chgData name="MUDONGLIANG" userId="1313195f-680b-48f7-a0b2-438a8902a129" providerId="ADAL" clId="{76074139-EA2B-2D47-9A1F-74C9F87EE378}" dt="2018-08-03T00:23:22.315" v="46319" actId="1076"/>
          <ac:graphicFrameMkLst>
            <pc:docMk/>
            <pc:sldMk cId="1092986927" sldId="347"/>
            <ac:graphicFrameMk id="5" creationId="{32F4C76E-A4C9-5447-BDAA-95B5651A8C42}"/>
          </ac:graphicFrameMkLst>
        </pc:graphicFrameChg>
      </pc:sldChg>
      <pc:sldChg chg="addSp modSp add">
        <pc:chgData name="MUDONGLIANG" userId="1313195f-680b-48f7-a0b2-438a8902a129" providerId="ADAL" clId="{76074139-EA2B-2D47-9A1F-74C9F87EE378}" dt="2018-08-03T01:13:20.609" v="46840" actId="15"/>
        <pc:sldMkLst>
          <pc:docMk/>
          <pc:sldMk cId="1425949950" sldId="348"/>
        </pc:sldMkLst>
        <pc:spChg chg="mod">
          <ac:chgData name="MUDONGLIANG" userId="1313195f-680b-48f7-a0b2-438a8902a129" providerId="ADAL" clId="{76074139-EA2B-2D47-9A1F-74C9F87EE378}" dt="2018-08-03T00:56:16.100" v="46608"/>
          <ac:spMkLst>
            <pc:docMk/>
            <pc:sldMk cId="1425949950" sldId="348"/>
            <ac:spMk id="2" creationId="{958EB1A0-3094-1E45-B8EE-C1E1043D5342}"/>
          </ac:spMkLst>
        </pc:spChg>
        <pc:spChg chg="mod">
          <ac:chgData name="MUDONGLIANG" userId="1313195f-680b-48f7-a0b2-438a8902a129" providerId="ADAL" clId="{76074139-EA2B-2D47-9A1F-74C9F87EE378}" dt="2018-08-03T01:13:20.609" v="46840" actId="15"/>
          <ac:spMkLst>
            <pc:docMk/>
            <pc:sldMk cId="1425949950" sldId="348"/>
            <ac:spMk id="3" creationId="{E04A8BAA-EBD0-7F4D-92D9-C75AD2254A25}"/>
          </ac:spMkLst>
        </pc:spChg>
        <pc:spChg chg="add">
          <ac:chgData name="MUDONGLIANG" userId="1313195f-680b-48f7-a0b2-438a8902a129" providerId="ADAL" clId="{76074139-EA2B-2D47-9A1F-74C9F87EE378}" dt="2018-08-03T00:56:22.026" v="46609"/>
          <ac:spMkLst>
            <pc:docMk/>
            <pc:sldMk cId="1425949950" sldId="348"/>
            <ac:spMk id="5" creationId="{8EA0EC2B-22C5-B843-81C9-820B0304A28A}"/>
          </ac:spMkLst>
        </pc:spChg>
      </pc:sldChg>
      <pc:sldChg chg="modSp add modNotesTx">
        <pc:chgData name="MUDONGLIANG" userId="1313195f-680b-48f7-a0b2-438a8902a129" providerId="ADAL" clId="{76074139-EA2B-2D47-9A1F-74C9F87EE378}" dt="2018-08-03T21:52:58.802" v="48731" actId="20577"/>
        <pc:sldMkLst>
          <pc:docMk/>
          <pc:sldMk cId="3565398407" sldId="349"/>
        </pc:sldMkLst>
        <pc:spChg chg="mod">
          <ac:chgData name="MUDONGLIANG" userId="1313195f-680b-48f7-a0b2-438a8902a129" providerId="ADAL" clId="{76074139-EA2B-2D47-9A1F-74C9F87EE378}" dt="2018-08-03T21:32:05.918" v="48372" actId="20577"/>
          <ac:spMkLst>
            <pc:docMk/>
            <pc:sldMk cId="3565398407" sldId="349"/>
            <ac:spMk id="2" creationId="{5F218A5E-05F0-5D4E-A5FB-436DD5C8754B}"/>
          </ac:spMkLst>
        </pc:spChg>
        <pc:spChg chg="mod">
          <ac:chgData name="MUDONGLIANG" userId="1313195f-680b-48f7-a0b2-438a8902a129" providerId="ADAL" clId="{76074139-EA2B-2D47-9A1F-74C9F87EE378}" dt="2018-08-03T21:51:28.246" v="48726" actId="20577"/>
          <ac:spMkLst>
            <pc:docMk/>
            <pc:sldMk cId="3565398407" sldId="349"/>
            <ac:spMk id="3" creationId="{EB75176B-DF73-7345-986A-7474689A45D0}"/>
          </ac:spMkLst>
        </pc:spChg>
      </pc:sldChg>
    </pc:docChg>
  </pc:docChgLst>
  <pc:docChgLst>
    <pc:chgData name="MUDONGLIANG" userId="S::dzm77@ist.psu.edu::1313195f-680b-48f7-a0b2-438a8902a129" providerId="AD" clId="Web-{2AB51939-7991-DC38-0117-4360BF35989A}"/>
    <pc:docChg chg="modSld">
      <pc:chgData name="MUDONGLIANG" userId="S::dzm77@ist.psu.edu::1313195f-680b-48f7-a0b2-438a8902a129" providerId="AD" clId="Web-{2AB51939-7991-DC38-0117-4360BF35989A}" dt="2018-08-01T23:59:30.498" v="4"/>
      <pc:docMkLst>
        <pc:docMk/>
      </pc:docMkLst>
      <pc:sldChg chg="modNotes">
        <pc:chgData name="MUDONGLIANG" userId="S::dzm77@ist.psu.edu::1313195f-680b-48f7-a0b2-438a8902a129" providerId="AD" clId="Web-{2AB51939-7991-DC38-0117-4360BF35989A}" dt="2018-08-01T23:59:30.498" v="4"/>
        <pc:sldMkLst>
          <pc:docMk/>
          <pc:sldMk cId="2022828244" sldId="338"/>
        </pc:sldMkLst>
      </pc:sldChg>
    </pc:docChg>
  </pc:docChgLst>
  <pc:docChgLst>
    <pc:chgData name="MUDONGLIANG" userId="S::dzm77@ist.psu.edu::1313195f-680b-48f7-a0b2-438a8902a129" providerId="AD" clId="Web-{99EB306A-2C70-A5EE-BD9D-73F36B886CD4}"/>
    <pc:docChg chg="modSld">
      <pc:chgData name="MUDONGLIANG" userId="S::dzm77@ist.psu.edu::1313195f-680b-48f7-a0b2-438a8902a129" providerId="AD" clId="Web-{99EB306A-2C70-A5EE-BD9D-73F36B886CD4}" dt="2018-07-29T16:21:06.095" v="98" actId="1076"/>
      <pc:docMkLst>
        <pc:docMk/>
      </pc:docMkLst>
      <pc:sldChg chg="modNotes">
        <pc:chgData name="MUDONGLIANG" userId="S::dzm77@ist.psu.edu::1313195f-680b-48f7-a0b2-438a8902a129" providerId="AD" clId="Web-{99EB306A-2C70-A5EE-BD9D-73F36B886CD4}" dt="2018-07-29T16:03:34.293" v="44"/>
        <pc:sldMkLst>
          <pc:docMk/>
          <pc:sldMk cId="3466588092" sldId="312"/>
        </pc:sldMkLst>
      </pc:sldChg>
    </pc:docChg>
  </pc:docChgLst>
  <pc:docChgLst>
    <pc:chgData name="MUDONGLIANG" userId="S::dzm77@ist.psu.edu::1313195f-680b-48f7-a0b2-438a8902a129" providerId="AD" clId="Web-{24E5B39B-F970-2598-D303-CF7876A2BE91}"/>
    <pc:docChg chg="modSld">
      <pc:chgData name="MUDONGLIANG" userId="S::dzm77@ist.psu.edu::1313195f-680b-48f7-a0b2-438a8902a129" providerId="AD" clId="Web-{24E5B39B-F970-2598-D303-CF7876A2BE91}" dt="2018-07-29T21:39:41.070" v="16"/>
      <pc:docMkLst>
        <pc:docMk/>
      </pc:docMkLst>
    </pc:docChg>
  </pc:docChgLst>
  <pc:docChgLst>
    <pc:chgData name="MUDONGLIANG" userId="S::dzm77@ist.psu.edu::1313195f-680b-48f7-a0b2-438a8902a129" providerId="AD" clId="Web-{3D2B1A5E-94A7-C8A4-1F25-411679C0A562}"/>
    <pc:docChg chg="modSld">
      <pc:chgData name="MUDONGLIANG" userId="S::dzm77@ist.psu.edu::1313195f-680b-48f7-a0b2-438a8902a129" providerId="AD" clId="Web-{3D2B1A5E-94A7-C8A4-1F25-411679C0A562}" dt="2018-07-24T15:09:24.240" v="58" actId="1076"/>
      <pc:docMkLst>
        <pc:docMk/>
      </pc:docMkLst>
      <pc:sldChg chg="modSp addAnim modAnim">
        <pc:chgData name="MUDONGLIANG" userId="S::dzm77@ist.psu.edu::1313195f-680b-48f7-a0b2-438a8902a129" providerId="AD" clId="Web-{3D2B1A5E-94A7-C8A4-1F25-411679C0A562}" dt="2018-07-24T15:08:47.693" v="57" actId="14100"/>
        <pc:sldMkLst>
          <pc:docMk/>
          <pc:sldMk cId="2361836777" sldId="282"/>
        </pc:sldMkLst>
        <pc:spChg chg="mod">
          <ac:chgData name="MUDONGLIANG" userId="S::dzm77@ist.psu.edu::1313195f-680b-48f7-a0b2-438a8902a129" providerId="AD" clId="Web-{3D2B1A5E-94A7-C8A4-1F25-411679C0A562}" dt="2018-07-24T15:08:47.693" v="57" actId="14100"/>
          <ac:spMkLst>
            <pc:docMk/>
            <pc:sldMk cId="2361836777" sldId="282"/>
            <ac:spMk id="3" creationId="{5426A3F6-D226-5E42-BA80-7CB083BDE56E}"/>
          </ac:spMkLst>
        </pc:spChg>
      </pc:sldChg>
      <pc:sldChg chg="modSp">
        <pc:chgData name="MUDONGLIANG" userId="S::dzm77@ist.psu.edu::1313195f-680b-48f7-a0b2-438a8902a129" providerId="AD" clId="Web-{3D2B1A5E-94A7-C8A4-1F25-411679C0A562}" dt="2018-07-24T14:59:53.523" v="10" actId="1076"/>
        <pc:sldMkLst>
          <pc:docMk/>
          <pc:sldMk cId="368503937" sldId="285"/>
        </pc:sldMkLst>
        <pc:spChg chg="mod">
          <ac:chgData name="MUDONGLIANG" userId="S::dzm77@ist.psu.edu::1313195f-680b-48f7-a0b2-438a8902a129" providerId="AD" clId="Web-{3D2B1A5E-94A7-C8A4-1F25-411679C0A562}" dt="2018-07-24T14:59:45.116" v="9" actId="1076"/>
          <ac:spMkLst>
            <pc:docMk/>
            <pc:sldMk cId="368503937" sldId="285"/>
            <ac:spMk id="15" creationId="{ED0A58EB-E35F-3A4C-8035-70F3E160E17A}"/>
          </ac:spMkLst>
        </pc:spChg>
        <pc:graphicFrameChg chg="mod modGraphic">
          <ac:chgData name="MUDONGLIANG" userId="S::dzm77@ist.psu.edu::1313195f-680b-48f7-a0b2-438a8902a129" providerId="AD" clId="Web-{3D2B1A5E-94A7-C8A4-1F25-411679C0A562}" dt="2018-07-24T14:59:53.523" v="10" actId="1076"/>
          <ac:graphicFrameMkLst>
            <pc:docMk/>
            <pc:sldMk cId="368503937" sldId="285"/>
            <ac:graphicFrameMk id="14" creationId="{81B4620D-AE77-424C-B13A-BE6E2ABB182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9AFE5-C7FD-454A-A46B-9067017CA59B}" type="datetimeFigureOut">
              <a:rPr lang="en-US" smtClean="0"/>
              <a:t>7/12/19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84AFA-F9D9-CB44-846E-DF497F8252BD}" type="slidenum">
              <a:rPr lang="en-US" smtClean="0"/>
              <a:t>‹#›</a:t>
            </a:fld>
            <a:endParaRPr lang="en-US"/>
          </a:p>
        </p:txBody>
      </p:sp>
    </p:spTree>
    <p:extLst>
      <p:ext uri="{BB962C8B-B14F-4D97-AF65-F5344CB8AC3E}">
        <p14:creationId xmlns:p14="http://schemas.microsoft.com/office/powerpoint/2010/main" val="335848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Good</a:t>
            </a:r>
            <a:r>
              <a:rPr lang="zh-CN" altLang="en-US" dirty="0"/>
              <a:t> </a:t>
            </a:r>
            <a:r>
              <a:rPr lang="en-US" altLang="zh-CN" dirty="0"/>
              <a:t>morning</a:t>
            </a:r>
            <a:r>
              <a:rPr lang="en-US" dirty="0"/>
              <a:t>, everyone. My name is Dongliang Mu. </a:t>
            </a:r>
            <a:r>
              <a:rPr lang="en-US" altLang="zh-CN" dirty="0"/>
              <a:t>It’s</a:t>
            </a:r>
            <a:r>
              <a:rPr lang="zh-CN" altLang="en-US" dirty="0"/>
              <a:t> </a:t>
            </a:r>
            <a:r>
              <a:rPr lang="en-US" altLang="zh-CN" dirty="0"/>
              <a:t>my</a:t>
            </a:r>
            <a:r>
              <a:rPr lang="zh-CN" altLang="en-US" dirty="0"/>
              <a:t> </a:t>
            </a:r>
            <a:r>
              <a:rPr lang="en-US" altLang="zh-CN" dirty="0"/>
              <a:t>honor</a:t>
            </a:r>
            <a:r>
              <a:rPr lang="zh-CN" altLang="en-US" dirty="0"/>
              <a:t> </a:t>
            </a:r>
            <a:r>
              <a:rPr lang="en-US" dirty="0"/>
              <a:t>to present our paper - </a:t>
            </a:r>
            <a:r>
              <a:rPr lang="en-US" dirty="0" err="1"/>
              <a:t>Ptrix</a:t>
            </a:r>
            <a:r>
              <a:rPr lang="en-US" dirty="0"/>
              <a:t>: Efficient Hardware-Assisted Fuzzing for COTS Binary. This is a joint work with collaborators from five universities.</a:t>
            </a:r>
          </a:p>
        </p:txBody>
      </p:sp>
      <p:sp>
        <p:nvSpPr>
          <p:cNvPr id="4" name="Slide Number Placeholder 3"/>
          <p:cNvSpPr>
            <a:spLocks noGrp="1"/>
          </p:cNvSpPr>
          <p:nvPr>
            <p:ph type="sldNum" sz="quarter" idx="10"/>
          </p:nvPr>
        </p:nvSpPr>
        <p:spPr/>
        <p:txBody>
          <a:bodyPr/>
          <a:lstStyle/>
          <a:p>
            <a:fld id="{DA984AFA-F9D9-CB44-846E-DF497F8252BD}" type="slidenum">
              <a:rPr lang="en-US" smtClean="0"/>
              <a:t>1</a:t>
            </a:fld>
            <a:endParaRPr lang="en-US"/>
          </a:p>
        </p:txBody>
      </p:sp>
    </p:spTree>
    <p:extLst>
      <p:ext uri="{BB962C8B-B14F-4D97-AF65-F5344CB8AC3E}">
        <p14:creationId xmlns:p14="http://schemas.microsoft.com/office/powerpoint/2010/main" val="2372388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c1efd851f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c1efd851f_1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mentioned before, The</a:t>
            </a:r>
            <a:r>
              <a:rPr lang="en-US" dirty="0">
                <a:sym typeface="Calibri"/>
              </a:rPr>
              <a:t> slice is the hash product of a sequence of direct and indirect control flow transfer targets. </a:t>
            </a:r>
            <a:r>
              <a:rPr lang="en-US" dirty="0"/>
              <a:t>Let me use a real world example to show the advantage of slice coverage. Look at the partial control flow graph in the right. We represent each edge with E1, E2 and so on. Those execution paths could be represented by slices mentioned before. Take the first path (E1-&gt;E3) as example, we could use two PT packets with true branches to present. However, when this interesting path in red comes, all the edges are already covered by the previous testcases and then</a:t>
            </a:r>
            <a:r>
              <a:rPr lang="zh-CN" altLang="en-US" dirty="0"/>
              <a:t> </a:t>
            </a:r>
            <a:r>
              <a:rPr lang="en-US" altLang="zh-CN" dirty="0"/>
              <a:t>it</a:t>
            </a:r>
            <a:r>
              <a:rPr lang="zh-CN" altLang="en-US" dirty="0"/>
              <a:t> </a:t>
            </a:r>
            <a:r>
              <a:rPr lang="en-US" altLang="zh-CN" dirty="0"/>
              <a:t>will be</a:t>
            </a:r>
            <a:r>
              <a:rPr lang="en-US" dirty="0"/>
              <a:t> discarded. </a:t>
            </a:r>
            <a:r>
              <a:rPr lang="en-US" sz="1200" kern="1200" dirty="0">
                <a:solidFill>
                  <a:schemeClr val="tx1"/>
                </a:solidFill>
                <a:effectLst/>
                <a:latin typeface="+mn-lt"/>
                <a:ea typeface="+mn-ea"/>
                <a:cs typeface="+mn-cs"/>
              </a:rPr>
              <a:t>But in fact, permutating this input would result in a valid path to trigger one bug.</a:t>
            </a:r>
            <a:endParaRPr lang="en-US" dirty="0"/>
          </a:p>
        </p:txBody>
      </p:sp>
      <p:sp>
        <p:nvSpPr>
          <p:cNvPr id="308" name="Google Shape;308;g5c1efd851f_1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29604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introducing the workflow of </a:t>
            </a:r>
            <a:r>
              <a:rPr lang="en-US" dirty="0" err="1"/>
              <a:t>Ptrix</a:t>
            </a:r>
            <a:r>
              <a:rPr lang="en-US" dirty="0"/>
              <a:t>, we compare previous works in two dimensions – coverage extraction speed and coverage sensitivity.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kAFL</a:t>
            </a:r>
            <a:r>
              <a:rPr lang="en-US" dirty="0"/>
              <a:t> is published at </a:t>
            </a:r>
            <a:r>
              <a:rPr lang="en-US" dirty="0" err="1"/>
              <a:t>Usenix</a:t>
            </a:r>
            <a:r>
              <a:rPr lang="en-US" dirty="0"/>
              <a:t> Security 17 and leverages Intel PT to fuzz OS kernel. It has a low speed in extracting code coverage, but it has a medium coverage sensitivity. </a:t>
            </a:r>
            <a:r>
              <a:rPr lang="en-US" dirty="0" err="1"/>
              <a:t>Honggfuzz</a:t>
            </a:r>
            <a:r>
              <a:rPr lang="en-US" dirty="0"/>
              <a:t> is a google fuzzing tool that leverages PT for fuzzing. Although it is fast in coverage extraction speed, it is less sensitive than other works. Our </a:t>
            </a:r>
            <a:r>
              <a:rPr lang="en-US" dirty="0" err="1"/>
              <a:t>Ptrix</a:t>
            </a:r>
            <a:r>
              <a:rPr lang="en-US" dirty="0"/>
              <a:t> could get the fast extraction speed and the high sensitivity at the same time.</a:t>
            </a:r>
          </a:p>
        </p:txBody>
      </p:sp>
      <p:sp>
        <p:nvSpPr>
          <p:cNvPr id="4" name="Slide Number Placeholder 3"/>
          <p:cNvSpPr>
            <a:spLocks noGrp="1"/>
          </p:cNvSpPr>
          <p:nvPr>
            <p:ph type="sldNum" sz="quarter" idx="10"/>
          </p:nvPr>
        </p:nvSpPr>
        <p:spPr/>
        <p:txBody>
          <a:bodyPr/>
          <a:lstStyle/>
          <a:p>
            <a:fld id="{DA984AFA-F9D9-CB44-846E-DF497F8252BD}" type="slidenum">
              <a:rPr lang="en-US" smtClean="0"/>
              <a:t>11</a:t>
            </a:fld>
            <a:endParaRPr lang="en-US"/>
          </a:p>
        </p:txBody>
      </p:sp>
    </p:spTree>
    <p:extLst>
      <p:ext uri="{BB962C8B-B14F-4D97-AF65-F5344CB8AC3E}">
        <p14:creationId xmlns:p14="http://schemas.microsoft.com/office/powerpoint/2010/main" val="469185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Other than our PT-friendly feedback scheme, we also apply parallel and elastic PT Parsing. In detail, we use separate thread to decode PT packets, meanwhile adjust decoding speed based on the program execution. Then we could achieve better cache locality and less collision. In addition, we support other cool techniques, including fork server mode.</a:t>
            </a:r>
            <a:r>
              <a:rPr lang="zh-CN" altLang="en-US" dirty="0"/>
              <a:t> </a:t>
            </a:r>
            <a:r>
              <a:rPr lang="en-US" altLang="zh-CN" dirty="0"/>
              <a:t>Due to time limitation,</a:t>
            </a:r>
            <a:r>
              <a:rPr lang="en-US" dirty="0"/>
              <a:t> please refer to our paper for more information.</a:t>
            </a:r>
            <a:endParaRPr dirty="0"/>
          </a:p>
        </p:txBody>
      </p:sp>
      <p:sp>
        <p:nvSpPr>
          <p:cNvPr id="349" name="Google Shape;34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208372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evaluation part, we try to answer the following two questions: Q1. </a:t>
            </a:r>
            <a:r>
              <a:rPr lang="en-US" dirty="0">
                <a:latin typeface="Avenir Next Condensed" panose="020B0506020202020204" pitchFamily="34" charset="0"/>
              </a:rPr>
              <a:t>Can </a:t>
            </a:r>
            <a:r>
              <a:rPr lang="en-US" dirty="0" err="1">
                <a:latin typeface="Avenir Next Condensed" panose="020B0506020202020204" pitchFamily="34" charset="0"/>
              </a:rPr>
              <a:t>Ptrix</a:t>
            </a:r>
            <a:r>
              <a:rPr lang="en-US" dirty="0">
                <a:latin typeface="Avenir Next Condensed" panose="020B0506020202020204" pitchFamily="34" charset="0"/>
              </a:rPr>
              <a:t> achieve higher fuzzing speed? Q2: Can </a:t>
            </a:r>
            <a:r>
              <a:rPr lang="en-US" dirty="0" err="1">
                <a:latin typeface="Avenir Next Condensed" panose="020B0506020202020204" pitchFamily="34" charset="0"/>
              </a:rPr>
              <a:t>Ptrix</a:t>
            </a:r>
            <a:r>
              <a:rPr lang="en-US" dirty="0">
                <a:latin typeface="Avenir Next Condensed" panose="020B0506020202020204" pitchFamily="34" charset="0"/>
              </a:rPr>
              <a:t> be more effective in fuzzing?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984AFA-F9D9-CB44-846E-DF497F8252BD}" type="slidenum">
              <a:rPr lang="en-US" smtClean="0"/>
              <a:t>13</a:t>
            </a:fld>
            <a:endParaRPr lang="en-US"/>
          </a:p>
        </p:txBody>
      </p:sp>
    </p:spTree>
    <p:extLst>
      <p:ext uri="{BB962C8B-B14F-4D97-AF65-F5344CB8AC3E}">
        <p14:creationId xmlns:p14="http://schemas.microsoft.com/office/powerpoint/2010/main" val="1298912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support our evaluation, we selected a set of 9 programs as our benchmark. Details about these programs are shown in the right table. All these programs are commonly used for fuzzing evaluation. To answer Question 1, we </a:t>
            </a:r>
            <a:r>
              <a:rPr lang="en-US" sz="1200" kern="1200" dirty="0">
                <a:solidFill>
                  <a:schemeClr val="tx1"/>
                </a:solidFill>
                <a:effectLst/>
                <a:latin typeface="Avenir Next Condensed" panose="020B0506020202020204" pitchFamily="34" charset="0"/>
                <a:ea typeface="+mn-ea"/>
                <a:cs typeface="+mn-cs"/>
              </a:rPr>
              <a:t>m</a:t>
            </a:r>
            <a:r>
              <a:rPr lang="en-US" dirty="0">
                <a:latin typeface="Avenir Next Condensed" panose="020B0506020202020204" pitchFamily="34" charset="0"/>
              </a:rPr>
              <a:t>easure our execution speed and compare </a:t>
            </a:r>
            <a:r>
              <a:rPr lang="en-US" dirty="0" err="1">
                <a:latin typeface="Avenir Next Condensed" panose="020B0506020202020204" pitchFamily="34" charset="0"/>
              </a:rPr>
              <a:t>Ptrix</a:t>
            </a:r>
            <a:r>
              <a:rPr lang="en-US" dirty="0">
                <a:latin typeface="Avenir Next Condensed" panose="020B0506020202020204" pitchFamily="34" charset="0"/>
              </a:rPr>
              <a:t> with </a:t>
            </a:r>
            <a:r>
              <a:rPr lang="en-US" dirty="0" err="1">
                <a:latin typeface="Avenir Next Condensed" panose="020B0506020202020204" pitchFamily="34" charset="0"/>
              </a:rPr>
              <a:t>Qemu</a:t>
            </a:r>
            <a:r>
              <a:rPr lang="en-US" dirty="0">
                <a:latin typeface="Avenir Next Condensed" panose="020B0506020202020204" pitchFamily="34" charset="0"/>
              </a:rPr>
              <a:t>-AFL, Edge-PT and </a:t>
            </a:r>
            <a:r>
              <a:rPr lang="en-US" dirty="0" err="1">
                <a:latin typeface="Avenir Next Condensed" panose="020B0506020202020204" pitchFamily="34" charset="0"/>
              </a:rPr>
              <a:t>PTFuzzer</a:t>
            </a:r>
            <a:r>
              <a:rPr lang="en-US" sz="1200" kern="1200" dirty="0">
                <a:solidFill>
                  <a:schemeClr val="tx1"/>
                </a:solidFill>
                <a:effectLst/>
                <a:latin typeface="+mn-lt"/>
                <a:ea typeface="+mn-ea"/>
                <a:cs typeface="+mn-cs"/>
              </a:rPr>
              <a:t>. It is noteworthy that Edge-PT is a ported version of </a:t>
            </a:r>
            <a:r>
              <a:rPr lang="en-US" sz="1200" kern="1200" dirty="0" err="1">
                <a:solidFill>
                  <a:schemeClr val="tx1"/>
                </a:solidFill>
                <a:effectLst/>
                <a:latin typeface="+mn-lt"/>
                <a:ea typeface="+mn-ea"/>
                <a:cs typeface="+mn-cs"/>
              </a:rPr>
              <a:t>kAFL</a:t>
            </a:r>
            <a:r>
              <a:rPr lang="en-US" sz="1200" kern="1200" dirty="0">
                <a:solidFill>
                  <a:schemeClr val="tx1"/>
                </a:solidFill>
                <a:effectLst/>
                <a:latin typeface="+mn-lt"/>
                <a:ea typeface="+mn-ea"/>
                <a:cs typeface="+mn-cs"/>
              </a:rPr>
              <a:t> that supports user space application. To answer Question 2, we measure our code coverage in 72 hours.</a:t>
            </a:r>
          </a:p>
        </p:txBody>
      </p:sp>
      <p:sp>
        <p:nvSpPr>
          <p:cNvPr id="4" name="Slide Number Placeholder 3"/>
          <p:cNvSpPr>
            <a:spLocks noGrp="1"/>
          </p:cNvSpPr>
          <p:nvPr>
            <p:ph type="sldNum" sz="quarter" idx="10"/>
          </p:nvPr>
        </p:nvSpPr>
        <p:spPr/>
        <p:txBody>
          <a:bodyPr/>
          <a:lstStyle/>
          <a:p>
            <a:fld id="{DA984AFA-F9D9-CB44-846E-DF497F8252BD}" type="slidenum">
              <a:rPr lang="en-US" smtClean="0"/>
              <a:t>14</a:t>
            </a:fld>
            <a:endParaRPr lang="en-US"/>
          </a:p>
        </p:txBody>
      </p:sp>
    </p:spTree>
    <p:extLst>
      <p:ext uri="{BB962C8B-B14F-4D97-AF65-F5344CB8AC3E}">
        <p14:creationId xmlns:p14="http://schemas.microsoft.com/office/powerpoint/2010/main" val="1003164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show how fast </a:t>
            </a:r>
            <a:r>
              <a:rPr lang="en-US" sz="1200" kern="1200" dirty="0" err="1">
                <a:solidFill>
                  <a:schemeClr val="tx1"/>
                </a:solidFill>
                <a:effectLst/>
                <a:latin typeface="+mn-lt"/>
                <a:ea typeface="+mn-ea"/>
                <a:cs typeface="+mn-cs"/>
              </a:rPr>
              <a:t>Ptrix</a:t>
            </a:r>
            <a:r>
              <a:rPr lang="en-US" sz="1200" kern="1200" dirty="0">
                <a:solidFill>
                  <a:schemeClr val="tx1"/>
                </a:solidFill>
                <a:effectLst/>
                <a:latin typeface="+mn-lt"/>
                <a:ea typeface="+mn-ea"/>
                <a:cs typeface="+mn-cs"/>
              </a:rPr>
              <a:t> is, we compared its execution speed with QEMU-AFL, Edge-PT, and </a:t>
            </a:r>
            <a:r>
              <a:rPr lang="en-US" sz="1200" kern="1200" dirty="0" err="1">
                <a:solidFill>
                  <a:schemeClr val="tx1"/>
                </a:solidFill>
                <a:effectLst/>
                <a:latin typeface="+mn-lt"/>
                <a:ea typeface="+mn-ea"/>
                <a:cs typeface="+mn-cs"/>
              </a:rPr>
              <a:t>PTFuzzer</a:t>
            </a:r>
            <a:r>
              <a:rPr lang="en-US" sz="1200" kern="1200" dirty="0">
                <a:solidFill>
                  <a:schemeClr val="tx1"/>
                </a:solidFill>
                <a:effectLst/>
                <a:latin typeface="+mn-lt"/>
                <a:ea typeface="+mn-ea"/>
                <a:cs typeface="+mn-cs"/>
              </a:rPr>
              <a:t>. In this figure, we show the evaluation results with </a:t>
            </a:r>
            <a:r>
              <a:rPr lang="en-US" sz="1200" kern="1200" dirty="0" err="1">
                <a:solidFill>
                  <a:schemeClr val="tx1"/>
                </a:solidFill>
                <a:effectLst/>
                <a:latin typeface="+mn-lt"/>
                <a:ea typeface="+mn-ea"/>
                <a:cs typeface="+mn-cs"/>
              </a:rPr>
              <a:t>PTrix</a:t>
            </a:r>
            <a:r>
              <a:rPr lang="en-US" sz="1200" kern="1200" dirty="0">
                <a:solidFill>
                  <a:schemeClr val="tx1"/>
                </a:solidFill>
                <a:effectLst/>
                <a:latin typeface="+mn-lt"/>
                <a:ea typeface="+mn-ea"/>
                <a:cs typeface="+mn-cs"/>
              </a:rPr>
              <a:t> as baseline. And the numbers tied to other bars are the ratio compared with </a:t>
            </a:r>
            <a:r>
              <a:rPr lang="en-US" sz="1200" kern="1200" dirty="0" err="1">
                <a:solidFill>
                  <a:schemeClr val="tx1"/>
                </a:solidFill>
                <a:effectLst/>
                <a:latin typeface="+mn-lt"/>
                <a:ea typeface="+mn-ea"/>
                <a:cs typeface="+mn-cs"/>
              </a:rPr>
              <a:t>Ptrix</a:t>
            </a:r>
            <a:r>
              <a:rPr lang="en-US" sz="1200" kern="1200" dirty="0">
                <a:solidFill>
                  <a:schemeClr val="tx1"/>
                </a:solidFill>
                <a:effectLst/>
                <a:latin typeface="+mn-lt"/>
                <a:ea typeface="+mn-ea"/>
                <a:cs typeface="+mn-cs"/>
              </a:rPr>
              <a:t>. On average, </a:t>
            </a:r>
            <a:r>
              <a:rPr lang="en-US" sz="1200" kern="1200" dirty="0" err="1">
                <a:solidFill>
                  <a:schemeClr val="tx1"/>
                </a:solidFill>
                <a:effectLst/>
                <a:latin typeface="+mn-lt"/>
                <a:ea typeface="+mn-ea"/>
                <a:cs typeface="+mn-cs"/>
              </a:rPr>
              <a:t>PTrix</a:t>
            </a:r>
            <a:r>
              <a:rPr lang="en-US" sz="1200" kern="1200" dirty="0">
                <a:solidFill>
                  <a:schemeClr val="tx1"/>
                </a:solidFill>
                <a:effectLst/>
                <a:latin typeface="+mn-lt"/>
                <a:ea typeface="+mn-ea"/>
                <a:cs typeface="+mn-cs"/>
              </a:rPr>
              <a:t> ran 4 times, 26 times, and 55 times faster than QEMU-AFL, Edge-PT, and </a:t>
            </a:r>
            <a:r>
              <a:rPr lang="en-US" sz="1200" kern="1200" dirty="0" err="1">
                <a:solidFill>
                  <a:schemeClr val="tx1"/>
                </a:solidFill>
                <a:effectLst/>
                <a:latin typeface="+mn-lt"/>
                <a:ea typeface="+mn-ea"/>
                <a:cs typeface="+mn-cs"/>
              </a:rPr>
              <a:t>PTFuzzer</a:t>
            </a:r>
            <a:r>
              <a:rPr lang="en-US" sz="1200" kern="1200" dirty="0">
                <a:solidFill>
                  <a:schemeClr val="tx1"/>
                </a:solidFill>
                <a:effectLst/>
                <a:latin typeface="+mn-lt"/>
                <a:ea typeface="+mn-ea"/>
                <a:cs typeface="+mn-cs"/>
              </a:rPr>
              <a:t>, respectively.</a:t>
            </a:r>
            <a:endParaRPr lang="en-US" dirty="0"/>
          </a:p>
        </p:txBody>
      </p:sp>
      <p:sp>
        <p:nvSpPr>
          <p:cNvPr id="4" name="Slide Number Placeholder 3"/>
          <p:cNvSpPr>
            <a:spLocks noGrp="1"/>
          </p:cNvSpPr>
          <p:nvPr>
            <p:ph type="sldNum" sz="quarter" idx="10"/>
          </p:nvPr>
        </p:nvSpPr>
        <p:spPr/>
        <p:txBody>
          <a:bodyPr/>
          <a:lstStyle/>
          <a:p>
            <a:fld id="{DA984AFA-F9D9-CB44-846E-DF497F8252BD}" type="slidenum">
              <a:rPr lang="en-US" smtClean="0"/>
              <a:t>15</a:t>
            </a:fld>
            <a:endParaRPr lang="en-US"/>
          </a:p>
        </p:txBody>
      </p:sp>
    </p:spTree>
    <p:extLst>
      <p:ext uri="{BB962C8B-B14F-4D97-AF65-F5344CB8AC3E}">
        <p14:creationId xmlns:p14="http://schemas.microsoft.com/office/powerpoint/2010/main" val="3903027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measure code coverage, we run </a:t>
            </a:r>
            <a:r>
              <a:rPr lang="en-US" dirty="0" err="1"/>
              <a:t>Ptrix</a:t>
            </a:r>
            <a:r>
              <a:rPr lang="en-US" dirty="0"/>
              <a:t> and </a:t>
            </a:r>
            <a:r>
              <a:rPr lang="en-US" dirty="0" err="1"/>
              <a:t>Qmu</a:t>
            </a:r>
            <a:r>
              <a:rPr lang="en-US" dirty="0"/>
              <a:t>-AFL at the same time for 72 hours. From the figures, we can see that </a:t>
            </a:r>
            <a:r>
              <a:rPr lang="en-US" dirty="0" err="1"/>
              <a:t>Ptrix</a:t>
            </a:r>
            <a:r>
              <a:rPr lang="en-US" dirty="0"/>
              <a:t> could get more code coverage quickly and effectively, compared with </a:t>
            </a:r>
            <a:r>
              <a:rPr lang="en-US" dirty="0" err="1"/>
              <a:t>Qemu</a:t>
            </a:r>
            <a:r>
              <a:rPr lang="en-US" dirty="0"/>
              <a:t>-AFL.</a:t>
            </a:r>
          </a:p>
        </p:txBody>
      </p:sp>
      <p:sp>
        <p:nvSpPr>
          <p:cNvPr id="4" name="Slide Number Placeholder 3"/>
          <p:cNvSpPr>
            <a:spLocks noGrp="1"/>
          </p:cNvSpPr>
          <p:nvPr>
            <p:ph type="sldNum" sz="quarter" idx="10"/>
          </p:nvPr>
        </p:nvSpPr>
        <p:spPr/>
        <p:txBody>
          <a:bodyPr/>
          <a:lstStyle/>
          <a:p>
            <a:fld id="{DA984AFA-F9D9-CB44-846E-DF497F8252BD}" type="slidenum">
              <a:rPr lang="en-US" smtClean="0"/>
              <a:t>16</a:t>
            </a:fld>
            <a:endParaRPr lang="en-US"/>
          </a:p>
        </p:txBody>
      </p:sp>
    </p:spTree>
    <p:extLst>
      <p:ext uri="{BB962C8B-B14F-4D97-AF65-F5344CB8AC3E}">
        <p14:creationId xmlns:p14="http://schemas.microsoft.com/office/powerpoint/2010/main" val="3678219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Ptrix</a:t>
            </a:r>
            <a:r>
              <a:rPr lang="en-US" dirty="0"/>
              <a:t> triggered 19 thousands of unique exceptions — crashes and hangs in 24 hours. We manually analyzed a subset of them and confirmed 35 vulnerabilities. Among those vulnerabilities, 25 memory error vulnerabilities and 10 Denial-of-Service (DoS). Moreover, we receive 11 CVE Numbers for those bugs.</a:t>
            </a:r>
          </a:p>
        </p:txBody>
      </p:sp>
      <p:sp>
        <p:nvSpPr>
          <p:cNvPr id="4" name="Slide Number Placeholder 3"/>
          <p:cNvSpPr>
            <a:spLocks noGrp="1"/>
          </p:cNvSpPr>
          <p:nvPr>
            <p:ph type="sldNum" sz="quarter" idx="10"/>
          </p:nvPr>
        </p:nvSpPr>
        <p:spPr/>
        <p:txBody>
          <a:bodyPr/>
          <a:lstStyle/>
          <a:p>
            <a:fld id="{DA984AFA-F9D9-CB44-846E-DF497F8252BD}" type="slidenum">
              <a:rPr lang="en-US" smtClean="0"/>
              <a:t>17</a:t>
            </a:fld>
            <a:endParaRPr lang="en-US"/>
          </a:p>
        </p:txBody>
      </p:sp>
    </p:spTree>
    <p:extLst>
      <p:ext uri="{BB962C8B-B14F-4D97-AF65-F5344CB8AC3E}">
        <p14:creationId xmlns:p14="http://schemas.microsoft.com/office/powerpoint/2010/main" val="1409202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 to show the power of </a:t>
            </a:r>
            <a:r>
              <a:rPr lang="en-US" dirty="0" err="1"/>
              <a:t>Ptrix</a:t>
            </a:r>
            <a:r>
              <a:rPr lang="en-US" dirty="0"/>
              <a:t>, we will detail two concrete bugs. The first case is a stack exhaustion in Perl. &lt;Detailed information on the left&gt; </a:t>
            </a:r>
            <a:r>
              <a:rPr lang="en-US" sz="1200" b="0" i="0" u="none" strike="noStrike" kern="1200" dirty="0">
                <a:solidFill>
                  <a:schemeClr val="tx1"/>
                </a:solidFill>
                <a:effectLst/>
                <a:latin typeface="+mn-lt"/>
                <a:ea typeface="+mn-ea"/>
                <a:cs typeface="+mn-cs"/>
              </a:rPr>
              <a:t>With our slice coverage, we could find this bug that AFL misses.</a:t>
            </a:r>
          </a:p>
        </p:txBody>
      </p:sp>
      <p:sp>
        <p:nvSpPr>
          <p:cNvPr id="4" name="Slide Number Placeholder 3"/>
          <p:cNvSpPr>
            <a:spLocks noGrp="1"/>
          </p:cNvSpPr>
          <p:nvPr>
            <p:ph type="sldNum" sz="quarter" idx="10"/>
          </p:nvPr>
        </p:nvSpPr>
        <p:spPr/>
        <p:txBody>
          <a:bodyPr/>
          <a:lstStyle/>
          <a:p>
            <a:fld id="{DA984AFA-F9D9-CB44-846E-DF497F8252BD}" type="slidenum">
              <a:rPr lang="en-US" smtClean="0"/>
              <a:t>18</a:t>
            </a:fld>
            <a:endParaRPr lang="en-US"/>
          </a:p>
        </p:txBody>
      </p:sp>
    </p:spTree>
    <p:extLst>
      <p:ext uri="{BB962C8B-B14F-4D97-AF65-F5344CB8AC3E}">
        <p14:creationId xmlns:p14="http://schemas.microsoft.com/office/powerpoint/2010/main" val="4046553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case is an Integer Overflow in </a:t>
            </a:r>
            <a:r>
              <a:rPr lang="en-US" dirty="0" err="1"/>
              <a:t>Objdump</a:t>
            </a:r>
            <a:r>
              <a:rPr lang="en-US" dirty="0"/>
              <a:t>. When </a:t>
            </a:r>
            <a:r>
              <a:rPr lang="en-US" dirty="0" err="1"/>
              <a:t>exeception</a:t>
            </a:r>
            <a:r>
              <a:rPr lang="en-US" dirty="0"/>
              <a:t> happens, the function with underline returns -1. Then </a:t>
            </a:r>
            <a:r>
              <a:rPr lang="en-US" dirty="0" err="1"/>
              <a:t>qsort</a:t>
            </a:r>
            <a:r>
              <a:rPr lang="en-US" dirty="0"/>
              <a:t> wrongly casts -1 to the unsigned value and causes out-of-bound memory access. This case is like our previous example, so AFL misses it</a:t>
            </a:r>
            <a:r>
              <a:rPr lang="en-US"/>
              <a:t>, but </a:t>
            </a:r>
            <a:r>
              <a:rPr lang="en-US" dirty="0"/>
              <a:t>we </a:t>
            </a:r>
            <a:r>
              <a:rPr lang="en-US"/>
              <a:t>could find </a:t>
            </a:r>
            <a:r>
              <a:rPr lang="en-US" dirty="0"/>
              <a:t>it.</a:t>
            </a:r>
          </a:p>
        </p:txBody>
      </p:sp>
      <p:sp>
        <p:nvSpPr>
          <p:cNvPr id="4" name="Slide Number Placeholder 3"/>
          <p:cNvSpPr>
            <a:spLocks noGrp="1"/>
          </p:cNvSpPr>
          <p:nvPr>
            <p:ph type="sldNum" sz="quarter" idx="10"/>
          </p:nvPr>
        </p:nvSpPr>
        <p:spPr/>
        <p:txBody>
          <a:bodyPr/>
          <a:lstStyle/>
          <a:p>
            <a:fld id="{DA984AFA-F9D9-CB44-846E-DF497F8252BD}" type="slidenum">
              <a:rPr lang="en-US" smtClean="0"/>
              <a:t>19</a:t>
            </a:fld>
            <a:endParaRPr lang="en-US"/>
          </a:p>
        </p:txBody>
      </p:sp>
    </p:spTree>
    <p:extLst>
      <p:ext uri="{BB962C8B-B14F-4D97-AF65-F5344CB8AC3E}">
        <p14:creationId xmlns:p14="http://schemas.microsoft.com/office/powerpoint/2010/main" val="134605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beginning, let me introduce</a:t>
            </a:r>
            <a:r>
              <a:rPr lang="zh-CN" altLang="en-US" dirty="0"/>
              <a:t> </a:t>
            </a:r>
            <a:r>
              <a:rPr lang="en-US" altLang="zh-CN" dirty="0"/>
              <a:t>the term - </a:t>
            </a:r>
            <a:r>
              <a:rPr lang="en-US" dirty="0"/>
              <a:t>fuzz testing or fuzzing. Fuzzing is the de facto automated software testing technique. It provides invalid, unexpected, or random data as inputs to the target program in order to find bugs inside. Meanwhile, it is widely used in both industry and academic fields. The famous and representative fuzzing tools are AFL and </a:t>
            </a:r>
            <a:r>
              <a:rPr lang="en-US" dirty="0" err="1"/>
              <a:t>Libfuzzer</a:t>
            </a:r>
            <a:r>
              <a:rPr lang="en-US" dirty="0"/>
              <a:t>. They both apply coverage-based fuzzing. Why? Because coverage-based fuzzing is more effective at path exploration without sacrificing time for program analysis. Due to the power of coverage-based fuzzing, AFL found dozens of bugs. This figure is only a part of bugs found by AFL.</a:t>
            </a:r>
          </a:p>
        </p:txBody>
      </p:sp>
      <p:sp>
        <p:nvSpPr>
          <p:cNvPr id="4" name="Slide Number Placeholder 3"/>
          <p:cNvSpPr>
            <a:spLocks noGrp="1"/>
          </p:cNvSpPr>
          <p:nvPr>
            <p:ph type="sldNum" sz="quarter" idx="10"/>
          </p:nvPr>
        </p:nvSpPr>
        <p:spPr/>
        <p:txBody>
          <a:bodyPr/>
          <a:lstStyle/>
          <a:p>
            <a:fld id="{DA984AFA-F9D9-CB44-846E-DF497F8252BD}" type="slidenum">
              <a:rPr lang="en-US" smtClean="0"/>
              <a:t>2</a:t>
            </a:fld>
            <a:endParaRPr lang="en-US"/>
          </a:p>
        </p:txBody>
      </p:sp>
    </p:spTree>
    <p:extLst>
      <p:ext uri="{BB962C8B-B14F-4D97-AF65-F5344CB8AC3E}">
        <p14:creationId xmlns:p14="http://schemas.microsoft.com/office/powerpoint/2010/main" val="800963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conclusion is as follows: &lt;repeat conclusion&gt;</a:t>
            </a:r>
          </a:p>
        </p:txBody>
      </p:sp>
      <p:sp>
        <p:nvSpPr>
          <p:cNvPr id="4" name="Slide Number Placeholder 3"/>
          <p:cNvSpPr>
            <a:spLocks noGrp="1"/>
          </p:cNvSpPr>
          <p:nvPr>
            <p:ph type="sldNum" sz="quarter" idx="10"/>
          </p:nvPr>
        </p:nvSpPr>
        <p:spPr/>
        <p:txBody>
          <a:bodyPr/>
          <a:lstStyle/>
          <a:p>
            <a:fld id="{DA984AFA-F9D9-CB44-846E-DF497F8252BD}" type="slidenum">
              <a:rPr lang="en-US" smtClean="0"/>
              <a:t>20</a:t>
            </a:fld>
            <a:endParaRPr lang="en-US"/>
          </a:p>
        </p:txBody>
      </p:sp>
    </p:spTree>
    <p:extLst>
      <p:ext uri="{BB962C8B-B14F-4D97-AF65-F5344CB8AC3E}">
        <p14:creationId xmlns:p14="http://schemas.microsoft.com/office/powerpoint/2010/main" val="494013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benefit of the whole security community, we open source our tool – </a:t>
            </a:r>
            <a:r>
              <a:rPr lang="en-US" dirty="0" err="1"/>
              <a:t>Ptrix</a:t>
            </a:r>
            <a:r>
              <a:rPr lang="en-US" dirty="0"/>
              <a:t> at </a:t>
            </a:r>
            <a:r>
              <a:rPr lang="en-US" dirty="0" err="1"/>
              <a:t>Github</a:t>
            </a:r>
            <a:r>
              <a:rPr lang="en-US" dirty="0"/>
              <a:t>. We have two key parts – one is PT module, and another is our customized AFL.</a:t>
            </a:r>
          </a:p>
        </p:txBody>
      </p:sp>
      <p:sp>
        <p:nvSpPr>
          <p:cNvPr id="4" name="Slide Number Placeholder 3"/>
          <p:cNvSpPr>
            <a:spLocks noGrp="1"/>
          </p:cNvSpPr>
          <p:nvPr>
            <p:ph type="sldNum" sz="quarter" idx="10"/>
          </p:nvPr>
        </p:nvSpPr>
        <p:spPr/>
        <p:txBody>
          <a:bodyPr/>
          <a:lstStyle/>
          <a:p>
            <a:fld id="{DA984AFA-F9D9-CB44-846E-DF497F8252BD}" type="slidenum">
              <a:rPr lang="en-US" smtClean="0"/>
              <a:t>21</a:t>
            </a:fld>
            <a:endParaRPr lang="en-US"/>
          </a:p>
        </p:txBody>
      </p:sp>
    </p:spTree>
    <p:extLst>
      <p:ext uri="{BB962C8B-B14F-4D97-AF65-F5344CB8AC3E}">
        <p14:creationId xmlns:p14="http://schemas.microsoft.com/office/powerpoint/2010/main" val="3668441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joining my talk. And I am happy to take questions.</a:t>
            </a:r>
          </a:p>
        </p:txBody>
      </p:sp>
      <p:sp>
        <p:nvSpPr>
          <p:cNvPr id="4" name="Slide Number Placeholder 3"/>
          <p:cNvSpPr>
            <a:spLocks noGrp="1"/>
          </p:cNvSpPr>
          <p:nvPr>
            <p:ph type="sldNum" sz="quarter" idx="10"/>
          </p:nvPr>
        </p:nvSpPr>
        <p:spPr/>
        <p:txBody>
          <a:bodyPr/>
          <a:lstStyle/>
          <a:p>
            <a:fld id="{DA984AFA-F9D9-CB44-846E-DF497F8252BD}" type="slidenum">
              <a:rPr lang="en-US" smtClean="0"/>
              <a:t>22</a:t>
            </a:fld>
            <a:endParaRPr lang="en-US"/>
          </a:p>
        </p:txBody>
      </p:sp>
    </p:spTree>
    <p:extLst>
      <p:ext uri="{BB962C8B-B14F-4D97-AF65-F5344CB8AC3E}">
        <p14:creationId xmlns:p14="http://schemas.microsoft.com/office/powerpoint/2010/main" val="1029983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984AFA-F9D9-CB44-846E-DF497F8252BD}" type="slidenum">
              <a:rPr lang="en-US" smtClean="0"/>
              <a:t>24</a:t>
            </a:fld>
            <a:endParaRPr lang="en-US"/>
          </a:p>
        </p:txBody>
      </p:sp>
    </p:spTree>
    <p:extLst>
      <p:ext uri="{BB962C8B-B14F-4D97-AF65-F5344CB8AC3E}">
        <p14:creationId xmlns:p14="http://schemas.microsoft.com/office/powerpoint/2010/main" val="1806763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Exploit how AFL works.</a:t>
            </a:r>
            <a:r>
              <a:rPr lang="zh-CN" altLang="en-US" dirty="0"/>
              <a:t> </a:t>
            </a:r>
            <a:r>
              <a:rPr lang="en-US" altLang="zh-CN" dirty="0"/>
              <a:t>The difference between source code mode and </a:t>
            </a:r>
            <a:r>
              <a:rPr lang="en-US" altLang="zh-CN" dirty="0" err="1"/>
              <a:t>qemu</a:t>
            </a:r>
            <a:r>
              <a:rPr lang="en-US" altLang="zh-CN" dirty="0"/>
              <a:t> mode is the method to collect runtime code coverage. For QEMU mode, AFL</a:t>
            </a:r>
            <a:r>
              <a:rPr lang="zh-CN" altLang="en-US" dirty="0"/>
              <a:t> </a:t>
            </a:r>
            <a:r>
              <a:rPr lang="en-US" sz="1200" kern="1200" dirty="0">
                <a:solidFill>
                  <a:schemeClr val="tx1"/>
                </a:solidFill>
                <a:effectLst/>
                <a:latin typeface="+mn-lt"/>
                <a:ea typeface="+mn-ea"/>
                <a:cs typeface="+mn-cs"/>
              </a:rPr>
              <a:t>performs dynamic instrumentation using the user-mode emulator of QEMU</a:t>
            </a:r>
            <a:r>
              <a:rPr lang="en-US" altLang="zh-CN" dirty="0"/>
              <a:t> to trace program and collect runtime code coverage.</a:t>
            </a:r>
            <a:r>
              <a:rPr lang="zh-CN" altLang="en-US" dirty="0"/>
              <a:t>  </a:t>
            </a:r>
            <a:r>
              <a:rPr lang="en-US" altLang="zh-CN" dirty="0"/>
              <a:t>Why not static binary instrumentation? </a:t>
            </a:r>
            <a:r>
              <a:rPr lang="en-US" altLang="zh-CN" sz="1200"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ecause it could potentially introduce unexpected errors.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984AFA-F9D9-CB44-846E-DF497F8252BD}" type="slidenum">
              <a:rPr lang="en-US" smtClean="0"/>
              <a:t>25</a:t>
            </a:fld>
            <a:endParaRPr lang="en-US"/>
          </a:p>
        </p:txBody>
      </p:sp>
    </p:spTree>
    <p:extLst>
      <p:ext uri="{BB962C8B-B14F-4D97-AF65-F5344CB8AC3E}">
        <p14:creationId xmlns:p14="http://schemas.microsoft.com/office/powerpoint/2010/main" val="3417333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984AFA-F9D9-CB44-846E-DF497F8252BD}" type="slidenum">
              <a:rPr lang="en-US" smtClean="0"/>
              <a:t>26</a:t>
            </a:fld>
            <a:endParaRPr lang="en-US"/>
          </a:p>
        </p:txBody>
      </p:sp>
    </p:spTree>
    <p:extLst>
      <p:ext uri="{BB962C8B-B14F-4D97-AF65-F5344CB8AC3E}">
        <p14:creationId xmlns:p14="http://schemas.microsoft.com/office/powerpoint/2010/main" val="858567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Intel PT with the right example</a:t>
            </a:r>
          </a:p>
        </p:txBody>
      </p:sp>
      <p:sp>
        <p:nvSpPr>
          <p:cNvPr id="4" name="Slide Number Placeholder 3"/>
          <p:cNvSpPr>
            <a:spLocks noGrp="1"/>
          </p:cNvSpPr>
          <p:nvPr>
            <p:ph type="sldNum" sz="quarter" idx="10"/>
          </p:nvPr>
        </p:nvSpPr>
        <p:spPr/>
        <p:txBody>
          <a:bodyPr/>
          <a:lstStyle/>
          <a:p>
            <a:fld id="{DA984AFA-F9D9-CB44-846E-DF497F8252BD}" type="slidenum">
              <a:rPr lang="en-US" smtClean="0"/>
              <a:t>27</a:t>
            </a:fld>
            <a:endParaRPr lang="en-US"/>
          </a:p>
        </p:txBody>
      </p:sp>
    </p:spTree>
    <p:extLst>
      <p:ext uri="{BB962C8B-B14F-4D97-AF65-F5344CB8AC3E}">
        <p14:creationId xmlns:p14="http://schemas.microsoft.com/office/powerpoint/2010/main" val="126071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zh-CN" sz="1200" b="0" i="0" u="none" strike="noStrike" kern="1200" dirty="0">
                <a:solidFill>
                  <a:schemeClr val="tx1"/>
                </a:solidFill>
                <a:effectLst/>
                <a:latin typeface="+mn-lt"/>
                <a:ea typeface="+mn-ea"/>
                <a:cs typeface="+mn-cs"/>
              </a:rPr>
              <a:t>Next, I will introduce the workflow of coverage-based fuzzing. First, it requires </a:t>
            </a:r>
            <a:r>
              <a:rPr lang="en-US" sz="1200" b="0" i="0" u="none" strike="noStrike" kern="1200" dirty="0">
                <a:solidFill>
                  <a:schemeClr val="tx1"/>
                </a:solidFill>
                <a:effectLst/>
                <a:latin typeface="+mn-lt"/>
                <a:ea typeface="+mn-ea"/>
                <a:cs typeface="+mn-cs"/>
              </a:rPr>
              <a:t>seed</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inputs to</a:t>
            </a:r>
            <a:r>
              <a:rPr lang="zh-CN" alt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start fuzzing</a:t>
            </a:r>
            <a:r>
              <a:rPr lang="en-US" altLang="zh-CN" sz="1200" b="0" i="0" u="none" strike="noStrike" kern="1200" dirty="0">
                <a:solidFill>
                  <a:schemeClr val="tx1"/>
                </a:solidFill>
                <a:effectLst/>
                <a:latin typeface="+mn-lt"/>
                <a:ea typeface="+mn-ea"/>
                <a:cs typeface="+mn-cs"/>
              </a:rPr>
              <a:t>. Then, we take a</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seed file and mutate it with operations, such as </a:t>
            </a:r>
            <a:r>
              <a:rPr lang="en-US" dirty="0"/>
              <a:t>bit flips. Next, we run fuzzing with the generated testcase and collect the code coverage at runtime. If any new code coverage(like the light green area of code) is found, this testcase is added into the input queue for future round of fuzzing. The same process occurs on the following N Mutations.</a:t>
            </a:r>
            <a:r>
              <a:rPr lang="en-US" sz="1200" b="0" i="0" u="none" strike="noStrike" kern="1200" dirty="0">
                <a:solidFill>
                  <a:schemeClr val="tx1"/>
                </a:solidFill>
                <a:effectLst/>
                <a:latin typeface="+mn-lt"/>
                <a:ea typeface="+mn-ea"/>
                <a:cs typeface="+mn-cs"/>
              </a:rPr>
              <a:t> Finally this loop continues until the fuzzing is terminated.</a:t>
            </a:r>
            <a:endParaRPr lang="en-US" b="0" dirty="0">
              <a:effectLst/>
            </a:endParaRPr>
          </a:p>
        </p:txBody>
      </p:sp>
      <p:sp>
        <p:nvSpPr>
          <p:cNvPr id="4" name="Slide Number Placeholder 3"/>
          <p:cNvSpPr>
            <a:spLocks noGrp="1"/>
          </p:cNvSpPr>
          <p:nvPr>
            <p:ph type="sldNum" sz="quarter" idx="10"/>
          </p:nvPr>
        </p:nvSpPr>
        <p:spPr/>
        <p:txBody>
          <a:bodyPr/>
          <a:lstStyle/>
          <a:p>
            <a:fld id="{DA984AFA-F9D9-CB44-846E-DF497F8252BD}" type="slidenum">
              <a:rPr lang="en-US" smtClean="0"/>
              <a:t>3</a:t>
            </a:fld>
            <a:endParaRPr lang="en-US"/>
          </a:p>
        </p:txBody>
      </p:sp>
    </p:spTree>
    <p:extLst>
      <p:ext uri="{BB962C8B-B14F-4D97-AF65-F5344CB8AC3E}">
        <p14:creationId xmlns:p14="http://schemas.microsoft.com/office/powerpoint/2010/main" val="127681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coverage-based fuzzing, when source code is available, native fuzzing is appropriate. It firstly instruments source code and then collects feedback with compiler generated code coverage. However, for binary-only programs, AFL employs dynamic binary instrumentation in QEMU </a:t>
            </a:r>
            <a:r>
              <a:rPr lang="en-US" altLang="zh-CN" sz="1200" b="0" i="0" u="none" strike="noStrike" kern="1200" dirty="0">
                <a:solidFill>
                  <a:schemeClr val="tx1"/>
                </a:solidFill>
                <a:effectLst/>
                <a:latin typeface="+mn-lt"/>
                <a:ea typeface="+mn-ea"/>
                <a:cs typeface="+mn-cs"/>
              </a:rPr>
              <a:t>to dynamically trace program execution. According to AFL </a:t>
            </a:r>
            <a:r>
              <a:rPr lang="en-US" sz="1200" b="0" i="0" u="none" strike="noStrike" kern="1200" dirty="0">
                <a:solidFill>
                  <a:schemeClr val="tx1"/>
                </a:solidFill>
                <a:effectLst/>
                <a:latin typeface="+mn-lt"/>
                <a:ea typeface="+mn-ea"/>
                <a:cs typeface="+mn-cs"/>
              </a:rPr>
              <a:t>white paper</a:t>
            </a:r>
            <a:r>
              <a:rPr lang="en-US" altLang="zh-CN" sz="1200" b="0" i="0" u="none" strike="noStrike" kern="1200" dirty="0">
                <a:solidFill>
                  <a:schemeClr val="tx1"/>
                </a:solidFill>
                <a:effectLst/>
                <a:latin typeface="+mn-lt"/>
                <a:ea typeface="+mn-ea"/>
                <a:cs typeface="+mn-cs"/>
              </a:rPr>
              <a:t>, Binary-only fuzzing is 2 to 5 times slower than native fuzzing. Now that software tracing is much slower, can we replace the DBI with hardware tracing to </a:t>
            </a:r>
            <a:r>
              <a:rPr lang="en-US" sz="1200" b="0" i="0" u="none" strike="noStrike" kern="1200" dirty="0">
                <a:solidFill>
                  <a:schemeClr val="tx1"/>
                </a:solidFill>
                <a:effectLst/>
                <a:latin typeface="+mn-lt"/>
                <a:ea typeface="+mn-ea"/>
                <a:cs typeface="+mn-cs"/>
              </a:rPr>
              <a:t>collect code coverage?</a:t>
            </a:r>
            <a:endParaRPr lang="en-US" b="0" dirty="0">
              <a:effectLst/>
            </a:endParaRPr>
          </a:p>
        </p:txBody>
      </p:sp>
      <p:sp>
        <p:nvSpPr>
          <p:cNvPr id="4" name="Slide Number Placeholder 3"/>
          <p:cNvSpPr>
            <a:spLocks noGrp="1"/>
          </p:cNvSpPr>
          <p:nvPr>
            <p:ph type="sldNum" sz="quarter" idx="10"/>
          </p:nvPr>
        </p:nvSpPr>
        <p:spPr/>
        <p:txBody>
          <a:bodyPr/>
          <a:lstStyle/>
          <a:p>
            <a:fld id="{DA984AFA-F9D9-CB44-846E-DF497F8252BD}" type="slidenum">
              <a:rPr lang="en-US" smtClean="0"/>
              <a:t>4</a:t>
            </a:fld>
            <a:endParaRPr lang="en-US"/>
          </a:p>
        </p:txBody>
      </p:sp>
    </p:spTree>
    <p:extLst>
      <p:ext uri="{BB962C8B-B14F-4D97-AF65-F5344CB8AC3E}">
        <p14:creationId xmlns:p14="http://schemas.microsoft.com/office/powerpoint/2010/main" val="262120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emergence of Intel PT </a:t>
            </a:r>
            <a:r>
              <a:rPr lang="en-US" sz="1200" b="0" i="0" u="none" strike="noStrike" kern="1200" dirty="0">
                <a:solidFill>
                  <a:schemeClr val="tx1"/>
                </a:solidFill>
                <a:effectLst/>
                <a:latin typeface="+mn-lt"/>
                <a:ea typeface="+mn-ea"/>
                <a:cs typeface="+mn-cs"/>
              </a:rPr>
              <a:t>rescues</a:t>
            </a:r>
            <a:r>
              <a:rPr lang="en-US" dirty="0"/>
              <a:t> the situation. Intel PT</a:t>
            </a:r>
            <a:r>
              <a:rPr lang="zh-CN" altLang="en-US" dirty="0"/>
              <a:t> </a:t>
            </a:r>
            <a:r>
              <a:rPr lang="en-US" altLang="zh-CN" dirty="0"/>
              <a:t>is a hardware feature that traces software runtime execution. And it only</a:t>
            </a:r>
            <a:r>
              <a:rPr lang="en-US" dirty="0"/>
              <a:t> has negligible tracing overhead, less than 2%. The trace information recorded by Intel PT contains all direct and indirect control flow transfers. Thus those trace information could be decoded to recover control flow information and used as coverage feedback.</a:t>
            </a:r>
          </a:p>
        </p:txBody>
      </p:sp>
      <p:sp>
        <p:nvSpPr>
          <p:cNvPr id="4" name="Slide Number Placeholder 3"/>
          <p:cNvSpPr>
            <a:spLocks noGrp="1"/>
          </p:cNvSpPr>
          <p:nvPr>
            <p:ph type="sldNum" sz="quarter" idx="10"/>
          </p:nvPr>
        </p:nvSpPr>
        <p:spPr/>
        <p:txBody>
          <a:bodyPr/>
          <a:lstStyle/>
          <a:p>
            <a:fld id="{DA984AFA-F9D9-CB44-846E-DF497F8252BD}" type="slidenum">
              <a:rPr lang="en-US" smtClean="0"/>
              <a:t>5</a:t>
            </a:fld>
            <a:endParaRPr lang="en-US"/>
          </a:p>
        </p:txBody>
      </p:sp>
    </p:spTree>
    <p:extLst>
      <p:ext uri="{BB962C8B-B14F-4D97-AF65-F5344CB8AC3E}">
        <p14:creationId xmlns:p14="http://schemas.microsoft.com/office/powerpoint/2010/main" val="16290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c1efd851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5c1efd851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replacing dynamic binary instrumentation (e.g., QEMU, Intel Pin) with</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lightweight hardware tracing, we propose a new</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fuzzing scheme to</a:t>
            </a:r>
            <a:r>
              <a:rPr lang="en-US" sz="1200" kern="1200" dirty="0">
                <a:solidFill>
                  <a:schemeClr val="tx1"/>
                </a:solidFill>
                <a:effectLst/>
                <a:latin typeface="+mn-lt"/>
                <a:ea typeface="+mn-ea"/>
                <a:cs typeface="+mn-cs"/>
              </a:rPr>
              <a:t> enhance the performance of binary-only fuzzing. Then we design and develop </a:t>
            </a:r>
            <a:r>
              <a:rPr lang="en-US" sz="1200" kern="1200" dirty="0" err="1">
                <a:solidFill>
                  <a:schemeClr val="tx1"/>
                </a:solidFill>
                <a:effectLst/>
                <a:latin typeface="+mn-lt"/>
                <a:ea typeface="+mn-ea"/>
                <a:cs typeface="+mn-cs"/>
              </a:rPr>
              <a:t>Ptrix</a:t>
            </a:r>
            <a:r>
              <a:rPr lang="en-US" sz="1200" kern="1200" dirty="0">
                <a:solidFill>
                  <a:schemeClr val="tx1"/>
                </a:solidFill>
                <a:effectLst/>
                <a:latin typeface="+mn-lt"/>
                <a:ea typeface="+mn-ea"/>
                <a:cs typeface="+mn-cs"/>
              </a:rPr>
              <a:t> - an efficient hardware-assisted fuzzing tool for binaries. We recognize we are not the first to apply Intel PT for fuzzing, but we are the first one to use Intel PT for performance improvement of binary-only fuzzing.</a:t>
            </a:r>
          </a:p>
        </p:txBody>
      </p:sp>
      <p:sp>
        <p:nvSpPr>
          <p:cNvPr id="199" name="Google Shape;199;g5c1efd851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892627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c5f02385a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5c5f02385a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8181"/>
              </a:lnSpc>
              <a:spcBef>
                <a:spcPts val="500"/>
              </a:spcBef>
              <a:spcAft>
                <a:spcPts val="0"/>
              </a:spcAft>
              <a:buClrTx/>
              <a:buSzTx/>
              <a:buFontTx/>
              <a:buNone/>
              <a:tabLst/>
              <a:defRPr/>
            </a:pPr>
            <a:r>
              <a:rPr lang="en-US" dirty="0"/>
              <a:t>In this slide, we will give an overview of our whole workflow. As we already show the logic of coverage-based fuzzing, we only emphasize these components added or modified by </a:t>
            </a:r>
            <a:r>
              <a:rPr lang="en-US" dirty="0" err="1"/>
              <a:t>Ptrix</a:t>
            </a:r>
            <a:r>
              <a:rPr lang="en-US" dirty="0"/>
              <a:t>. At first, the </a:t>
            </a:r>
            <a:r>
              <a:rPr lang="en-US" dirty="0" err="1"/>
              <a:t>fuzzer</a:t>
            </a:r>
            <a:r>
              <a:rPr lang="en-US" dirty="0"/>
              <a:t> forwards the input to our proxy, then our proxy starts Intel PT tracer to record program execution. After that, the proxy feeds the input to the target program, and then wait until it terminates. Next, the proxy stops recording and gets the PT trace. From the PT trace, our proxy collects code coverage and then decides if this input is good or not. The 1-6 steps form one loop to test each input. In our experiments, we observe that converting trace to coverage is the most time consuming part in the whole loop. So one question comes: how to convert PT trace to code coverage feedback? Should we still use branch coverage?</a:t>
            </a:r>
            <a:endParaRPr dirty="0"/>
          </a:p>
        </p:txBody>
      </p:sp>
      <p:sp>
        <p:nvSpPr>
          <p:cNvPr id="224" name="Google Shape;224;g5c5f02385a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20410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c1efd851f_1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c1efd851f_1_1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a:t>Feedback 1: extract branch coverage. At first, we parse raw PT trace to PT packets with our decoder. Second, we combine the PT packets and the target program together and do disassembling. Finally, it returns us all the instructions executed at runtime. This process is used by previous </a:t>
            </a:r>
            <a:r>
              <a:rPr lang="en-US" dirty="0" err="1"/>
              <a:t>fuzzers</a:t>
            </a:r>
            <a:r>
              <a:rPr lang="en-US" dirty="0"/>
              <a:t>. It’s standard, but much slower. So we develop </a:t>
            </a:r>
            <a:r>
              <a:rPr lang="en-US" altLang="zh-CN" dirty="0"/>
              <a:t>a</a:t>
            </a:r>
            <a:r>
              <a:rPr lang="zh-CN" altLang="en-US" dirty="0"/>
              <a:t> </a:t>
            </a:r>
            <a:r>
              <a:rPr lang="en-US" altLang="zh-CN" dirty="0"/>
              <a:t>new</a:t>
            </a:r>
            <a:r>
              <a:rPr lang="en-US" dirty="0"/>
              <a:t> feedback scheme.</a:t>
            </a:r>
          </a:p>
        </p:txBody>
      </p:sp>
      <p:sp>
        <p:nvSpPr>
          <p:cNvPr id="274" name="Google Shape;274;g5c1efd851f_1_1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119723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c1efd851f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c1efd851f_1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second feedback is to extract slices coverage. The first step is the same – decoding PT trace to get all the PT packets. And the second step is done as PT Packets are naturally slice coverage. The</a:t>
            </a:r>
            <a:r>
              <a:rPr lang="en-US" dirty="0">
                <a:sym typeface="Calibri"/>
              </a:rPr>
              <a:t> slice is the hash product of a sequence of direct and indirect control flow transfer targets. All those information is </a:t>
            </a:r>
            <a:r>
              <a:rPr lang="en-US">
                <a:sym typeface="Calibri"/>
              </a:rPr>
              <a:t>naturally encoded </a:t>
            </a:r>
            <a:r>
              <a:rPr lang="en-US" dirty="0">
                <a:sym typeface="Calibri"/>
              </a:rPr>
              <a:t>in the PT packets. Finally our new coverage feedback is PT-friendly as we don’t need binary parsing, meanwhile, we are more sensitive than branch coverage.</a:t>
            </a:r>
            <a:endParaRPr dirty="0"/>
          </a:p>
        </p:txBody>
      </p:sp>
      <p:sp>
        <p:nvSpPr>
          <p:cNvPr id="308" name="Google Shape;308;g5c1efd851f_1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48387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7BA9CC4-D769-4342-818A-0940B562162E}" type="datetime1">
              <a:rPr lang="en-US" altLang="zh-CN" smtClean="0"/>
              <a:t>7/12/19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35130E5-61D1-3A40-9C60-4C030F0A7D37}" type="datetime1">
              <a:rPr lang="en-US" altLang="zh-CN" smtClean="0"/>
              <a:t>7/12/19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8A5B35-7C31-A042-A5F5-D219ADBDC6D0}" type="datetime1">
              <a:rPr lang="en-US" altLang="zh-CN" smtClean="0"/>
              <a:t>7/12/19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21343D-7683-1843-9125-6FA67C065E64}" type="datetime1">
              <a:rPr lang="en-US" altLang="zh-CN" smtClean="0"/>
              <a:t>7/12/19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C1A0DC4-B655-6748-A8EC-6600C9004117}" type="datetime1">
              <a:rPr lang="en-US" altLang="zh-CN" smtClean="0"/>
              <a:t>7/12/19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3C5033D-2F58-CA4A-A6CA-4A3AEA410B50}" type="datetime1">
              <a:rPr lang="en-US" altLang="zh-CN" smtClean="0"/>
              <a:t>7/12/19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9CB688-378F-4534-BFFE-AF122467FDB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7F69915-36A6-144E-BD77-1E336FE3CB96}" type="datetime1">
              <a:rPr lang="en-US" altLang="zh-CN" smtClean="0"/>
              <a:t>7/12/19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79CB688-378F-4534-BFFE-AF122467FDB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7314DA7-AD45-9E4F-852F-63B64D79733F}" type="datetime1">
              <a:rPr lang="en-US" altLang="zh-CN" smtClean="0"/>
              <a:t>7/12/19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9CB688-378F-4534-BFFE-AF122467FDB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57EEC3-2438-7D45-9815-E46CE3D3D993}" type="datetime1">
              <a:rPr lang="en-US" altLang="zh-CN" smtClean="0"/>
              <a:t>7/12/19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9CB688-378F-4534-BFFE-AF122467FDB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A083A8-C2CE-F543-A4E7-0D6CDC955B66}" type="datetime1">
              <a:rPr lang="en-US" altLang="zh-CN" smtClean="0"/>
              <a:t>7/12/19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9CB688-378F-4534-BFFE-AF122467FDB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77A98C4-304C-5043-B6B2-DF10BBBB7D2C}" type="datetime1">
              <a:rPr lang="en-US" altLang="zh-CN" smtClean="0"/>
              <a:t>7/12/19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9CB688-378F-4534-BFFE-AF122467FDB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1F295-5826-F643-9A76-1C48D037E62B}" type="datetime1">
              <a:rPr lang="en-US" altLang="zh-CN" smtClean="0"/>
              <a:t>7/12/19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CB688-378F-4534-BFFE-AF122467FDB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png"/><Relationship Id="rId9" Type="http://schemas.openxmlformats.org/officeDocument/2006/relationships/image" Target="../media/image7.tiff"/></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hyperlink" Target="http://lcamtuf.coredump.cx/af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junxzm1990/afl-p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arxiv.org/abs/1905.10499"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mudongliang.me/abou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dzm77@ist.psu.edu" TargetMode="External"/><Relationship Id="rId4" Type="http://schemas.openxmlformats.org/officeDocument/2006/relationships/hyperlink" Target="https://github.com/mudonglia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tiff"/><Relationship Id="rId13" Type="http://schemas.openxmlformats.org/officeDocument/2006/relationships/image" Target="../media/image19.tiff"/><Relationship Id="rId3" Type="http://schemas.openxmlformats.org/officeDocument/2006/relationships/image" Target="../media/image9.tiff"/><Relationship Id="rId7" Type="http://schemas.openxmlformats.org/officeDocument/2006/relationships/image" Target="../media/image13.tiff"/><Relationship Id="rId12" Type="http://schemas.openxmlformats.org/officeDocument/2006/relationships/image" Target="../media/image18.tiff"/><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tiff"/><Relationship Id="rId11" Type="http://schemas.openxmlformats.org/officeDocument/2006/relationships/image" Target="../media/image17.tiff"/><Relationship Id="rId5" Type="http://schemas.openxmlformats.org/officeDocument/2006/relationships/image" Target="../media/image11.tiff"/><Relationship Id="rId15" Type="http://schemas.openxmlformats.org/officeDocument/2006/relationships/image" Target="../media/image21.tiff"/><Relationship Id="rId10" Type="http://schemas.openxmlformats.org/officeDocument/2006/relationships/image" Target="../media/image16.tiff"/><Relationship Id="rId4" Type="http://schemas.openxmlformats.org/officeDocument/2006/relationships/image" Target="../media/image10.tiff"/><Relationship Id="rId9" Type="http://schemas.openxmlformats.org/officeDocument/2006/relationships/image" Target="../media/image15.tiff"/><Relationship Id="rId14" Type="http://schemas.openxmlformats.org/officeDocument/2006/relationships/image" Target="../media/image20.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open?id=1pf5Cpa72ftBaOqVO8QhPOxWN0NkqGON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open?id=1pf5Cpa72ftBaOqVO8QhPOxWN0NkqGON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drive.google.com/open?id=1pf5Cpa72ftBaOqVO8QhPOxWN0NkqGON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33501" y="904649"/>
            <a:ext cx="9543141" cy="2387600"/>
          </a:xfrm>
        </p:spPr>
        <p:txBody>
          <a:bodyPr>
            <a:noAutofit/>
          </a:bodyPr>
          <a:lstStyle/>
          <a:p>
            <a:r>
              <a:rPr lang="en-US" altLang="zh-CN" sz="3600" dirty="0" err="1">
                <a:latin typeface="Avenir Next Condensed" panose="020B0506020202020204" pitchFamily="34" charset="0"/>
                <a:ea typeface="SimSun"/>
              </a:rPr>
              <a:t>Ptrix</a:t>
            </a:r>
            <a:r>
              <a:rPr lang="en-US" altLang="zh-CN" sz="3600" dirty="0">
                <a:latin typeface="Avenir Next Condensed" panose="020B0506020202020204" pitchFamily="34" charset="0"/>
                <a:ea typeface="SimSun"/>
              </a:rPr>
              <a:t>: Efficient Hardware-Assisted Fuzzing for COTS Binary</a:t>
            </a:r>
            <a:br>
              <a:rPr lang="en-US" altLang="zh-CN" sz="3600" dirty="0">
                <a:latin typeface="Avenir Next Condensed" panose="020B0506020202020204" pitchFamily="34" charset="0"/>
                <a:ea typeface="SimSun"/>
              </a:rPr>
            </a:br>
            <a:endParaRPr lang="zh-CN" sz="3600" dirty="0">
              <a:latin typeface="Avenir Next Condensed" panose="020B0506020202020204" pitchFamily="34" charset="0"/>
              <a:ea typeface="SimSun"/>
            </a:endParaRPr>
          </a:p>
        </p:txBody>
      </p:sp>
      <p:sp>
        <p:nvSpPr>
          <p:cNvPr id="3" name="副标题 2"/>
          <p:cNvSpPr>
            <a:spLocks noGrp="1"/>
          </p:cNvSpPr>
          <p:nvPr>
            <p:ph type="subTitle" idx="1"/>
          </p:nvPr>
        </p:nvSpPr>
        <p:spPr>
          <a:xfrm>
            <a:off x="1333501" y="3334294"/>
            <a:ext cx="9543141" cy="936703"/>
          </a:xfrm>
        </p:spPr>
        <p:txBody>
          <a:bodyPr vert="horz" lIns="91440" tIns="45720" rIns="91440" bIns="45720" rtlCol="0" anchor="t">
            <a:noAutofit/>
          </a:bodyPr>
          <a:lstStyle/>
          <a:p>
            <a:r>
              <a:rPr lang="en-US" altLang="zh-CN" sz="2000" dirty="0" err="1">
                <a:latin typeface="Avenir Next Condensed Medium" panose="020B0506020202020204" pitchFamily="34" charset="0"/>
                <a:ea typeface="SimSun"/>
              </a:rPr>
              <a:t>Yaohui</a:t>
            </a:r>
            <a:r>
              <a:rPr lang="en-US" altLang="zh-CN" sz="2000" dirty="0">
                <a:latin typeface="Avenir Next Condensed Medium" panose="020B0506020202020204" pitchFamily="34" charset="0"/>
                <a:ea typeface="SimSun"/>
              </a:rPr>
              <a:t> Chen*, </a:t>
            </a:r>
            <a:r>
              <a:rPr lang="en-US" altLang="zh-CN" sz="2000" b="1" u="sng" dirty="0">
                <a:latin typeface="Avenir Next Condensed Medium" panose="020B0506020202020204" pitchFamily="34" charset="0"/>
                <a:ea typeface="SimSun"/>
              </a:rPr>
              <a:t>Dongliang</a:t>
            </a:r>
            <a:r>
              <a:rPr lang="zh-CN" altLang="en-US" sz="2000" b="1" u="sng" dirty="0">
                <a:latin typeface="Avenir Next Condensed Medium" panose="020B0506020202020204" pitchFamily="34" charset="0"/>
                <a:ea typeface="SimSun"/>
              </a:rPr>
              <a:t> </a:t>
            </a:r>
            <a:r>
              <a:rPr lang="en-US" altLang="zh-CN" sz="2000" b="1" u="sng" dirty="0">
                <a:latin typeface="Avenir Next Condensed Medium" panose="020B0506020202020204" pitchFamily="34" charset="0"/>
                <a:ea typeface="SimSun"/>
              </a:rPr>
              <a:t>Mu</a:t>
            </a:r>
            <a:r>
              <a:rPr lang="en-US" altLang="zh-CN" sz="2000" dirty="0">
                <a:latin typeface="Avenir Next Condensed Medium" panose="020B0506020202020204" pitchFamily="34" charset="0"/>
                <a:ea typeface="SimSun"/>
              </a:rPr>
              <a:t>*, Jun Xu, </a:t>
            </a:r>
            <a:r>
              <a:rPr lang="en-US" altLang="zh-CN" sz="2000" dirty="0" err="1">
                <a:latin typeface="Avenir Next Condensed Medium" panose="020B0506020202020204" pitchFamily="34" charset="0"/>
                <a:ea typeface="SimSun"/>
              </a:rPr>
              <a:t>Zhichuang</a:t>
            </a:r>
            <a:r>
              <a:rPr lang="en-US" altLang="zh-CN" sz="2000" dirty="0">
                <a:latin typeface="Avenir Next Condensed Medium" panose="020B0506020202020204" pitchFamily="34" charset="0"/>
                <a:ea typeface="SimSun"/>
              </a:rPr>
              <a:t> Sun, </a:t>
            </a:r>
            <a:r>
              <a:rPr lang="en-US" altLang="zh-CN" sz="2000" dirty="0" err="1">
                <a:latin typeface="Avenir Next Condensed Medium" panose="020B0506020202020204" pitchFamily="34" charset="0"/>
                <a:ea typeface="SimSun"/>
              </a:rPr>
              <a:t>Wenbo</a:t>
            </a:r>
            <a:r>
              <a:rPr lang="en-US" altLang="zh-CN" sz="2000" dirty="0">
                <a:latin typeface="Avenir Next Condensed Medium" panose="020B0506020202020204" pitchFamily="34" charset="0"/>
                <a:ea typeface="SimSun"/>
              </a:rPr>
              <a:t> Shen, </a:t>
            </a:r>
            <a:r>
              <a:rPr lang="en-US" altLang="zh-CN" sz="2000" dirty="0" err="1">
                <a:latin typeface="Avenir Next Condensed Medium" panose="020B0506020202020204" pitchFamily="34" charset="0"/>
                <a:ea typeface="SimSun"/>
              </a:rPr>
              <a:t>Xinyu</a:t>
            </a:r>
            <a:r>
              <a:rPr lang="en-US" altLang="zh-CN" sz="2000" dirty="0">
                <a:latin typeface="Avenir Next Condensed Medium" panose="020B0506020202020204" pitchFamily="34" charset="0"/>
                <a:ea typeface="SimSun"/>
              </a:rPr>
              <a:t> Xing, Long Lu, Bing Mao</a:t>
            </a:r>
          </a:p>
        </p:txBody>
      </p:sp>
      <p:pic>
        <p:nvPicPr>
          <p:cNvPr id="5" name="Picture 4">
            <a:extLst>
              <a:ext uri="{FF2B5EF4-FFF2-40B4-BE49-F238E27FC236}">
                <a16:creationId xmlns:a16="http://schemas.microsoft.com/office/drawing/2014/main" id="{DEAC716D-FA20-F749-8CE7-528D5CAD4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1801" y="4539379"/>
            <a:ext cx="1011131" cy="1117300"/>
          </a:xfrm>
          <a:prstGeom prst="rect">
            <a:avLst/>
          </a:prstGeom>
        </p:spPr>
      </p:pic>
      <p:pic>
        <p:nvPicPr>
          <p:cNvPr id="7" name="Picture 6">
            <a:extLst>
              <a:ext uri="{FF2B5EF4-FFF2-40B4-BE49-F238E27FC236}">
                <a16:creationId xmlns:a16="http://schemas.microsoft.com/office/drawing/2014/main" id="{F2F67B42-BFE4-2842-9D90-AD3C68712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888" y="4442050"/>
            <a:ext cx="891808" cy="1121758"/>
          </a:xfrm>
          <a:prstGeom prst="rect">
            <a:avLst/>
          </a:prstGeom>
        </p:spPr>
      </p:pic>
      <p:sp>
        <p:nvSpPr>
          <p:cNvPr id="4" name="Rectangle 3">
            <a:extLst>
              <a:ext uri="{FF2B5EF4-FFF2-40B4-BE49-F238E27FC236}">
                <a16:creationId xmlns:a16="http://schemas.microsoft.com/office/drawing/2014/main" id="{FC25C2ED-CF75-4572-A79C-129FBDB24618}"/>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5284730-2EA7-9641-80CD-AAAA3C1CFE3B}"/>
              </a:ext>
            </a:extLst>
          </p:cNvPr>
          <p:cNvPicPr>
            <a:picLocks noChangeAspect="1"/>
          </p:cNvPicPr>
          <p:nvPr/>
        </p:nvPicPr>
        <p:blipFill>
          <a:blip r:embed="rId5"/>
          <a:stretch>
            <a:fillRect/>
          </a:stretch>
        </p:blipFill>
        <p:spPr>
          <a:xfrm>
            <a:off x="1333501" y="4571058"/>
            <a:ext cx="2387600" cy="850900"/>
          </a:xfrm>
          <a:prstGeom prst="rect">
            <a:avLst/>
          </a:prstGeom>
        </p:spPr>
      </p:pic>
      <p:pic>
        <p:nvPicPr>
          <p:cNvPr id="8" name="Picture 7">
            <a:extLst>
              <a:ext uri="{FF2B5EF4-FFF2-40B4-BE49-F238E27FC236}">
                <a16:creationId xmlns:a16="http://schemas.microsoft.com/office/drawing/2014/main" id="{1000079D-40D9-304B-8B1E-5B85E1A1FCBF}"/>
              </a:ext>
            </a:extLst>
          </p:cNvPr>
          <p:cNvPicPr>
            <a:picLocks noChangeAspect="1"/>
          </p:cNvPicPr>
          <p:nvPr/>
        </p:nvPicPr>
        <p:blipFill>
          <a:blip r:embed="rId6"/>
          <a:stretch>
            <a:fillRect/>
          </a:stretch>
        </p:blipFill>
        <p:spPr>
          <a:xfrm>
            <a:off x="5433036" y="4539379"/>
            <a:ext cx="2184400" cy="927100"/>
          </a:xfrm>
          <a:prstGeom prst="rect">
            <a:avLst/>
          </a:prstGeom>
        </p:spPr>
      </p:pic>
      <p:pic>
        <p:nvPicPr>
          <p:cNvPr id="10" name="Picture 9">
            <a:extLst>
              <a:ext uri="{FF2B5EF4-FFF2-40B4-BE49-F238E27FC236}">
                <a16:creationId xmlns:a16="http://schemas.microsoft.com/office/drawing/2014/main" id="{94F6F2AF-73E6-1548-8066-55F8817E5FFB}"/>
              </a:ext>
            </a:extLst>
          </p:cNvPr>
          <p:cNvPicPr>
            <a:picLocks noChangeAspect="1"/>
          </p:cNvPicPr>
          <p:nvPr/>
        </p:nvPicPr>
        <p:blipFill>
          <a:blip r:embed="rId7"/>
          <a:stretch>
            <a:fillRect/>
          </a:stretch>
        </p:blipFill>
        <p:spPr>
          <a:xfrm>
            <a:off x="9448800" y="4285308"/>
            <a:ext cx="1422400" cy="1422400"/>
          </a:xfrm>
          <a:prstGeom prst="rect">
            <a:avLst/>
          </a:prstGeom>
        </p:spPr>
      </p:pic>
      <p:pic>
        <p:nvPicPr>
          <p:cNvPr id="9" name="Picture 8">
            <a:extLst>
              <a:ext uri="{FF2B5EF4-FFF2-40B4-BE49-F238E27FC236}">
                <a16:creationId xmlns:a16="http://schemas.microsoft.com/office/drawing/2014/main" id="{5142AF9B-47FC-344A-A377-33365DB414B1}"/>
              </a:ext>
            </a:extLst>
          </p:cNvPr>
          <p:cNvPicPr>
            <a:picLocks noChangeAspect="1"/>
          </p:cNvPicPr>
          <p:nvPr/>
        </p:nvPicPr>
        <p:blipFill>
          <a:blip r:embed="rId8"/>
          <a:stretch>
            <a:fillRect/>
          </a:stretch>
        </p:blipFill>
        <p:spPr>
          <a:xfrm>
            <a:off x="0" y="5667375"/>
            <a:ext cx="1190625" cy="1190625"/>
          </a:xfrm>
          <a:prstGeom prst="rect">
            <a:avLst/>
          </a:prstGeom>
        </p:spPr>
      </p:pic>
      <p:pic>
        <p:nvPicPr>
          <p:cNvPr id="11" name="Picture 10">
            <a:extLst>
              <a:ext uri="{FF2B5EF4-FFF2-40B4-BE49-F238E27FC236}">
                <a16:creationId xmlns:a16="http://schemas.microsoft.com/office/drawing/2014/main" id="{209E2F69-3D5B-7149-9E1D-CAEEB7934B4D}"/>
              </a:ext>
            </a:extLst>
          </p:cNvPr>
          <p:cNvPicPr>
            <a:picLocks noChangeAspect="1"/>
          </p:cNvPicPr>
          <p:nvPr/>
        </p:nvPicPr>
        <p:blipFill>
          <a:blip r:embed="rId9"/>
          <a:stretch>
            <a:fillRect/>
          </a:stretch>
        </p:blipFill>
        <p:spPr>
          <a:xfrm>
            <a:off x="11001374" y="5691284"/>
            <a:ext cx="1190626" cy="11906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2" name="Google Shape;312;p2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0">
              <a:spcBef>
                <a:spcPts val="0"/>
              </a:spcBef>
            </a:pPr>
            <a:r>
              <a:rPr lang="en-US" dirty="0">
                <a:latin typeface="Avenir Next Condensed" panose="020B0506020202020204" pitchFamily="34" charset="0"/>
              </a:rPr>
              <a:t>The advantage of slices coverage</a:t>
            </a:r>
            <a:endParaRPr dirty="0"/>
          </a:p>
        </p:txBody>
      </p:sp>
      <p:sp>
        <p:nvSpPr>
          <p:cNvPr id="313" name="Google Shape;313;p2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14" name="Google Shape;314;p21"/>
          <p:cNvSpPr/>
          <p:nvPr/>
        </p:nvSpPr>
        <p:spPr>
          <a:xfrm>
            <a:off x="2875" y="2876"/>
            <a:ext cx="12186300" cy="497400"/>
          </a:xfrm>
          <a:prstGeom prst="rect">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21"/>
          <p:cNvSpPr txBox="1"/>
          <p:nvPr/>
        </p:nvSpPr>
        <p:spPr>
          <a:xfrm>
            <a:off x="838200" y="1773254"/>
            <a:ext cx="6562726" cy="864485"/>
          </a:xfrm>
          <a:prstGeom prst="rect">
            <a:avLst/>
          </a:prstGeom>
          <a:solidFill>
            <a:schemeClr val="accent4">
              <a:lumMod val="20000"/>
              <a:lumOff val="80000"/>
            </a:schemeClr>
          </a:solidFill>
          <a:ln>
            <a:solidFill>
              <a:schemeClr val="dk2"/>
            </a:solidFill>
          </a:ln>
        </p:spPr>
        <p:txBody>
          <a:bodyPr spcFirstLastPara="1" wrap="square" lIns="91425" tIns="91425" rIns="91425" bIns="91425" anchor="t" anchorCtr="0">
            <a:noAutofit/>
          </a:bodyPr>
          <a:lstStyle/>
          <a:p>
            <a:pPr marL="457200" lvl="0" indent="-342900">
              <a:buSzPts val="1800"/>
              <a:buFont typeface="Calibri"/>
              <a:buChar char="●"/>
            </a:pPr>
            <a:r>
              <a:rPr lang="en-US" sz="2400" i="1" dirty="0">
                <a:latin typeface="Calibri"/>
                <a:ea typeface="Calibri"/>
                <a:cs typeface="Calibri"/>
                <a:sym typeface="Calibri"/>
              </a:rPr>
              <a:t>A slice is the hash product of a </a:t>
            </a:r>
            <a:r>
              <a:rPr lang="en-US" sz="2400" i="1" dirty="0">
                <a:ea typeface="Calibri"/>
                <a:cs typeface="Calibri"/>
                <a:sym typeface="Calibri"/>
              </a:rPr>
              <a:t>sequence </a:t>
            </a:r>
            <a:r>
              <a:rPr lang="en-US" sz="2400" i="1" dirty="0">
                <a:latin typeface="Calibri"/>
                <a:ea typeface="Calibri"/>
                <a:cs typeface="Calibri"/>
                <a:sym typeface="Calibri"/>
              </a:rPr>
              <a:t>of </a:t>
            </a:r>
            <a:r>
              <a:rPr lang="en-US" sz="2400" b="1" i="1" dirty="0">
                <a:latin typeface="Calibri"/>
                <a:ea typeface="Calibri"/>
                <a:cs typeface="Calibri"/>
                <a:sym typeface="Calibri"/>
              </a:rPr>
              <a:t>direct and indirect</a:t>
            </a:r>
            <a:r>
              <a:rPr lang="en-US" sz="2400" i="1" dirty="0">
                <a:latin typeface="Calibri"/>
                <a:ea typeface="Calibri"/>
                <a:cs typeface="Calibri"/>
                <a:sym typeface="Calibri"/>
              </a:rPr>
              <a:t> control flow transfer targets.</a:t>
            </a:r>
            <a:endParaRPr sz="2400" i="1" dirty="0">
              <a:latin typeface="Calibri"/>
              <a:ea typeface="Calibri"/>
              <a:cs typeface="Calibri"/>
              <a:sym typeface="Calibri"/>
            </a:endParaRPr>
          </a:p>
        </p:txBody>
      </p:sp>
      <p:pic>
        <p:nvPicPr>
          <p:cNvPr id="5" name="Picture 4">
            <a:extLst>
              <a:ext uri="{FF2B5EF4-FFF2-40B4-BE49-F238E27FC236}">
                <a16:creationId xmlns:a16="http://schemas.microsoft.com/office/drawing/2014/main" id="{EB4AB11F-121F-CE4D-9BB5-7BEF39863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483" y="1438332"/>
            <a:ext cx="3314317" cy="4918018"/>
          </a:xfrm>
          <a:prstGeom prst="rect">
            <a:avLst/>
          </a:prstGeom>
        </p:spPr>
      </p:pic>
      <p:sp>
        <p:nvSpPr>
          <p:cNvPr id="29" name="Google Shape;302;p20">
            <a:extLst>
              <a:ext uri="{FF2B5EF4-FFF2-40B4-BE49-F238E27FC236}">
                <a16:creationId xmlns:a16="http://schemas.microsoft.com/office/drawing/2014/main" id="{71A2148D-3CED-EE40-89EA-B8BAE59176CF}"/>
              </a:ext>
            </a:extLst>
          </p:cNvPr>
          <p:cNvSpPr txBox="1"/>
          <p:nvPr/>
        </p:nvSpPr>
        <p:spPr>
          <a:xfrm>
            <a:off x="838200" y="3060474"/>
            <a:ext cx="6809983" cy="2079272"/>
          </a:xfrm>
          <a:prstGeom prst="rect">
            <a:avLst/>
          </a:prstGeom>
          <a:noFill/>
          <a:ln>
            <a:noFill/>
          </a:ln>
        </p:spPr>
        <p:txBody>
          <a:bodyPr spcFirstLastPara="1" wrap="square" lIns="91425" tIns="91425" rIns="91425" bIns="91425" anchor="t" anchorCtr="0">
            <a:noAutofit/>
          </a:bodyPr>
          <a:lstStyle/>
          <a:p>
            <a:pPr lvl="0"/>
            <a:r>
              <a:rPr lang="en-US" sz="2400" dirty="0">
                <a:latin typeface="Avenir Next Condensed" panose="020B0506020202020204" pitchFamily="34" charset="0"/>
                <a:ea typeface="Calibri"/>
                <a:cs typeface="Calibri"/>
                <a:sym typeface="Calibri"/>
              </a:rPr>
              <a:t>{E1 → E3}</a:t>
            </a:r>
          </a:p>
          <a:p>
            <a:pPr lvl="0"/>
            <a:r>
              <a:rPr lang="en-US" sz="2400" dirty="0">
                <a:latin typeface="Avenir Next Condensed" panose="020B0506020202020204" pitchFamily="34" charset="0"/>
                <a:ea typeface="Calibri"/>
                <a:cs typeface="Calibri"/>
                <a:sym typeface="Calibri"/>
              </a:rPr>
              <a:t>{E1 → E4 → E5}</a:t>
            </a:r>
          </a:p>
          <a:p>
            <a:pPr lvl="0"/>
            <a:r>
              <a:rPr lang="en-US" sz="2400" dirty="0">
                <a:latin typeface="Avenir Next Condensed" panose="020B0506020202020204" pitchFamily="34" charset="0"/>
                <a:ea typeface="Calibri"/>
                <a:cs typeface="Calibri"/>
                <a:sym typeface="Calibri"/>
              </a:rPr>
              <a:t>{E1 → E4 → E6 → E7 → E9}</a:t>
            </a:r>
          </a:p>
          <a:p>
            <a:pPr lvl="0"/>
            <a:r>
              <a:rPr lang="en-US" sz="2400" dirty="0">
                <a:latin typeface="Avenir Next Condensed" panose="020B0506020202020204" pitchFamily="34" charset="0"/>
                <a:ea typeface="Calibri"/>
                <a:cs typeface="Calibri"/>
                <a:sym typeface="Calibri"/>
              </a:rPr>
              <a:t>{E1 → E4 → E6 → E8 → E1 → E3}</a:t>
            </a:r>
          </a:p>
          <a:p>
            <a:pPr lvl="0"/>
            <a:r>
              <a:rPr lang="en-US" sz="2400" dirty="0">
                <a:latin typeface="Avenir Next Condensed" panose="020B0506020202020204" pitchFamily="34" charset="0"/>
                <a:ea typeface="Calibri"/>
                <a:cs typeface="Calibri"/>
                <a:sym typeface="Calibri"/>
              </a:rPr>
              <a:t>{E1 → E4 → E6 → E8 → E1 → E4 → E6 → E8 → E1 → E3}</a:t>
            </a:r>
          </a:p>
        </p:txBody>
      </p:sp>
      <p:sp>
        <p:nvSpPr>
          <p:cNvPr id="7" name="Rectangle 6">
            <a:extLst>
              <a:ext uri="{FF2B5EF4-FFF2-40B4-BE49-F238E27FC236}">
                <a16:creationId xmlns:a16="http://schemas.microsoft.com/office/drawing/2014/main" id="{CF4754E6-F5F3-D144-8735-027B14320BEE}"/>
              </a:ext>
            </a:extLst>
          </p:cNvPr>
          <p:cNvSpPr/>
          <p:nvPr/>
        </p:nvSpPr>
        <p:spPr>
          <a:xfrm>
            <a:off x="984337" y="3135043"/>
            <a:ext cx="989557" cy="3503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67A4C69-BB0A-C048-8049-5F0C7BD1C096}"/>
              </a:ext>
            </a:extLst>
          </p:cNvPr>
          <p:cNvSpPr/>
          <p:nvPr/>
        </p:nvSpPr>
        <p:spPr>
          <a:xfrm>
            <a:off x="1675356" y="3512911"/>
            <a:ext cx="989557" cy="3503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6A7651E-CE12-F345-A7D9-D1D7D48DA0EF}"/>
              </a:ext>
            </a:extLst>
          </p:cNvPr>
          <p:cNvSpPr/>
          <p:nvPr/>
        </p:nvSpPr>
        <p:spPr>
          <a:xfrm>
            <a:off x="1675356" y="3890779"/>
            <a:ext cx="989557" cy="3503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20AB9F8-8B44-1841-B01B-AA16A574DC02}"/>
              </a:ext>
            </a:extLst>
          </p:cNvPr>
          <p:cNvSpPr/>
          <p:nvPr/>
        </p:nvSpPr>
        <p:spPr>
          <a:xfrm>
            <a:off x="2366375" y="4263142"/>
            <a:ext cx="989557" cy="3503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01E31EA-C605-A247-B353-A8A32C1E47BE}"/>
              </a:ext>
            </a:extLst>
          </p:cNvPr>
          <p:cNvSpPr/>
          <p:nvPr/>
        </p:nvSpPr>
        <p:spPr>
          <a:xfrm>
            <a:off x="3033317" y="4613484"/>
            <a:ext cx="989557" cy="3503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24F4D1D-58AB-8F4E-B300-CCC81EFFC45E}"/>
              </a:ext>
            </a:extLst>
          </p:cNvPr>
          <p:cNvSpPr/>
          <p:nvPr/>
        </p:nvSpPr>
        <p:spPr>
          <a:xfrm>
            <a:off x="984337" y="4628890"/>
            <a:ext cx="989557" cy="3503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C724147-EF24-3D4A-A33B-AF8398D19A9F}"/>
              </a:ext>
            </a:extLst>
          </p:cNvPr>
          <p:cNvSpPr/>
          <p:nvPr/>
        </p:nvSpPr>
        <p:spPr>
          <a:xfrm>
            <a:off x="3748412" y="4613484"/>
            <a:ext cx="989557" cy="3503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2BAE3A-C865-6C43-8E6C-7E55642DC892}"/>
              </a:ext>
            </a:extLst>
          </p:cNvPr>
          <p:cNvSpPr txBox="1"/>
          <p:nvPr/>
        </p:nvSpPr>
        <p:spPr>
          <a:xfrm>
            <a:off x="1618987" y="5585319"/>
            <a:ext cx="5248406" cy="461665"/>
          </a:xfrm>
          <a:prstGeom prst="rect">
            <a:avLst/>
          </a:prstGeom>
          <a:noFill/>
        </p:spPr>
        <p:txBody>
          <a:bodyPr wrap="square" rtlCol="0">
            <a:spAutoFit/>
          </a:bodyPr>
          <a:lstStyle/>
          <a:p>
            <a:r>
              <a:rPr lang="en-US" sz="2400" dirty="0">
                <a:solidFill>
                  <a:srgbClr val="FF0000"/>
                </a:solidFill>
              </a:rPr>
              <a:t>{E1 → E4 → E6 → E8 → E1 → E4 → E5}</a:t>
            </a:r>
          </a:p>
        </p:txBody>
      </p:sp>
      <p:sp>
        <p:nvSpPr>
          <p:cNvPr id="2" name="TextBox 1">
            <a:extLst>
              <a:ext uri="{FF2B5EF4-FFF2-40B4-BE49-F238E27FC236}">
                <a16:creationId xmlns:a16="http://schemas.microsoft.com/office/drawing/2014/main" id="{08B2720F-8980-A141-8B3C-DB0BB293C5A9}"/>
              </a:ext>
            </a:extLst>
          </p:cNvPr>
          <p:cNvSpPr txBox="1"/>
          <p:nvPr/>
        </p:nvSpPr>
        <p:spPr>
          <a:xfrm>
            <a:off x="679622" y="324982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0300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7" grpId="0" animBg="1"/>
      <p:bldP spid="41" grpId="0" animBg="1"/>
      <p:bldP spid="42" grpId="0" animBg="1"/>
      <p:bldP spid="43" grpId="0" animBg="1"/>
      <p:bldP spid="44" grpId="0" animBg="1"/>
      <p:bldP spid="45" grpId="0" animBg="1"/>
      <p:bldP spid="46"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3CD1-0FBA-CA4A-AE58-79CB67C39EB6}"/>
              </a:ext>
            </a:extLst>
          </p:cNvPr>
          <p:cNvSpPr>
            <a:spLocks noGrp="1"/>
          </p:cNvSpPr>
          <p:nvPr>
            <p:ph type="title"/>
          </p:nvPr>
        </p:nvSpPr>
        <p:spPr/>
        <p:txBody>
          <a:bodyPr>
            <a:normAutofit/>
          </a:bodyPr>
          <a:lstStyle/>
          <a:p>
            <a:r>
              <a:rPr lang="en-US" dirty="0">
                <a:latin typeface="Avenir Next Condensed" panose="020B0506020202020204" pitchFamily="34" charset="0"/>
              </a:rPr>
              <a:t>Compare with Prior works using Intel PT</a:t>
            </a:r>
          </a:p>
        </p:txBody>
      </p:sp>
      <p:graphicFrame>
        <p:nvGraphicFramePr>
          <p:cNvPr id="6" name="Content Placeholder 5">
            <a:extLst>
              <a:ext uri="{FF2B5EF4-FFF2-40B4-BE49-F238E27FC236}">
                <a16:creationId xmlns:a16="http://schemas.microsoft.com/office/drawing/2014/main" id="{54F046B2-64CE-364B-B908-1B4A24880A6B}"/>
              </a:ext>
            </a:extLst>
          </p:cNvPr>
          <p:cNvGraphicFramePr>
            <a:graphicFrameLocks noGrp="1"/>
          </p:cNvGraphicFramePr>
          <p:nvPr>
            <p:ph idx="1"/>
            <p:extLst>
              <p:ext uri="{D42A27DB-BD31-4B8C-83A1-F6EECF244321}">
                <p14:modId xmlns:p14="http://schemas.microsoft.com/office/powerpoint/2010/main" val="596940694"/>
              </p:ext>
            </p:extLst>
          </p:nvPr>
        </p:nvGraphicFramePr>
        <p:xfrm>
          <a:off x="838200" y="1825625"/>
          <a:ext cx="10515600" cy="3983504"/>
        </p:xfrm>
        <a:graphic>
          <a:graphicData uri="http://schemas.openxmlformats.org/drawingml/2006/table">
            <a:tbl>
              <a:tblPr firstRow="1" bandRow="1">
                <a:tableStyleId>{5C22544A-7EE6-4342-B048-85BDC9FD1C3A}</a:tableStyleId>
              </a:tblPr>
              <a:tblGrid>
                <a:gridCol w="2268071">
                  <a:extLst>
                    <a:ext uri="{9D8B030D-6E8A-4147-A177-3AD203B41FA5}">
                      <a16:colId xmlns:a16="http://schemas.microsoft.com/office/drawing/2014/main" val="3363262731"/>
                    </a:ext>
                  </a:extLst>
                </a:gridCol>
                <a:gridCol w="4262717">
                  <a:extLst>
                    <a:ext uri="{9D8B030D-6E8A-4147-A177-3AD203B41FA5}">
                      <a16:colId xmlns:a16="http://schemas.microsoft.com/office/drawing/2014/main" val="808611914"/>
                    </a:ext>
                  </a:extLst>
                </a:gridCol>
                <a:gridCol w="3984812">
                  <a:extLst>
                    <a:ext uri="{9D8B030D-6E8A-4147-A177-3AD203B41FA5}">
                      <a16:colId xmlns:a16="http://schemas.microsoft.com/office/drawing/2014/main" val="190576217"/>
                    </a:ext>
                  </a:extLst>
                </a:gridCol>
              </a:tblGrid>
              <a:tr h="995876">
                <a:tc>
                  <a:txBody>
                    <a:bodyPr/>
                    <a:lstStyle/>
                    <a:p>
                      <a:pPr fontAlgn="ctr"/>
                      <a:r>
                        <a:rPr lang="en-US" sz="2800" b="0" i="0" dirty="0">
                          <a:effectLst/>
                          <a:latin typeface="Avenir Next Condensed" panose="020B0506020202020204" pitchFamily="34" charset="0"/>
                        </a:rPr>
                        <a:t> </a:t>
                      </a:r>
                    </a:p>
                  </a:txBody>
                  <a:tcPr marL="95250" marR="95250" marT="95250" marB="95250" anchor="ctr">
                    <a:solidFill>
                      <a:schemeClr val="accent1">
                        <a:lumMod val="60000"/>
                        <a:lumOff val="40000"/>
                      </a:schemeClr>
                    </a:solidFill>
                  </a:tcPr>
                </a:tc>
                <a:tc>
                  <a:txBody>
                    <a:bodyPr/>
                    <a:lstStyle/>
                    <a:p>
                      <a:pPr algn="ctr" rtl="0" fontAlgn="ctr">
                        <a:spcBef>
                          <a:spcPts val="0"/>
                        </a:spcBef>
                        <a:spcAft>
                          <a:spcPts val="0"/>
                        </a:spcAft>
                      </a:pPr>
                      <a:r>
                        <a:rPr lang="en-US" sz="3200" b="0" i="0" u="none" strike="noStrike" dirty="0">
                          <a:solidFill>
                            <a:srgbClr val="000000"/>
                          </a:solidFill>
                          <a:effectLst/>
                          <a:latin typeface="Avenir Next Condensed" panose="020B0506020202020204" pitchFamily="34" charset="0"/>
                        </a:rPr>
                        <a:t>Coverage extraction speed</a:t>
                      </a:r>
                      <a:endParaRPr lang="en-US" sz="3200" b="0" i="0" dirty="0">
                        <a:effectLst/>
                        <a:latin typeface="Avenir Next Condensed" panose="020B0506020202020204" pitchFamily="34" charset="0"/>
                      </a:endParaRPr>
                    </a:p>
                  </a:txBody>
                  <a:tcPr marL="95250" marR="95250" marT="95250" marB="95250" anchor="ctr">
                    <a:solidFill>
                      <a:schemeClr val="accent1">
                        <a:lumMod val="60000"/>
                        <a:lumOff val="40000"/>
                      </a:schemeClr>
                    </a:solidFill>
                  </a:tcPr>
                </a:tc>
                <a:tc>
                  <a:txBody>
                    <a:bodyPr/>
                    <a:lstStyle/>
                    <a:p>
                      <a:pPr algn="ctr" rtl="0" fontAlgn="ctr">
                        <a:spcBef>
                          <a:spcPts val="0"/>
                        </a:spcBef>
                        <a:spcAft>
                          <a:spcPts val="0"/>
                        </a:spcAft>
                      </a:pPr>
                      <a:r>
                        <a:rPr lang="en-US" sz="3200" b="0" i="0" u="none" strike="noStrike" dirty="0">
                          <a:solidFill>
                            <a:srgbClr val="000000"/>
                          </a:solidFill>
                          <a:effectLst/>
                          <a:latin typeface="Avenir Next Condensed" panose="020B0506020202020204" pitchFamily="34" charset="0"/>
                        </a:rPr>
                        <a:t>Coverage sensitivity</a:t>
                      </a:r>
                      <a:endParaRPr lang="en-US" sz="3200" b="0" i="0" dirty="0">
                        <a:effectLst/>
                        <a:latin typeface="Avenir Next Condensed" panose="020B0506020202020204" pitchFamily="34" charset="0"/>
                      </a:endParaRPr>
                    </a:p>
                  </a:txBody>
                  <a:tcPr marL="95250" marR="95250" marT="95250" marB="95250" anchor="ctr">
                    <a:solidFill>
                      <a:schemeClr val="accent1">
                        <a:lumMod val="60000"/>
                        <a:lumOff val="40000"/>
                      </a:schemeClr>
                    </a:solidFill>
                  </a:tcPr>
                </a:tc>
                <a:extLst>
                  <a:ext uri="{0D108BD9-81ED-4DB2-BD59-A6C34878D82A}">
                    <a16:rowId xmlns:a16="http://schemas.microsoft.com/office/drawing/2014/main" val="3828868795"/>
                  </a:ext>
                </a:extLst>
              </a:tr>
              <a:tr h="995876">
                <a:tc>
                  <a:txBody>
                    <a:bodyPr/>
                    <a:lstStyle/>
                    <a:p>
                      <a:pPr rtl="0" fontAlgn="ctr">
                        <a:spcBef>
                          <a:spcPts val="0"/>
                        </a:spcBef>
                        <a:spcAft>
                          <a:spcPts val="0"/>
                        </a:spcAft>
                      </a:pPr>
                      <a:r>
                        <a:rPr lang="en-US" sz="3200" b="0" i="0" u="none" strike="noStrike" dirty="0" err="1">
                          <a:solidFill>
                            <a:srgbClr val="000000"/>
                          </a:solidFill>
                          <a:effectLst/>
                          <a:latin typeface="Avenir Next Condensed" panose="020B0506020202020204" pitchFamily="34" charset="0"/>
                        </a:rPr>
                        <a:t>kAFL</a:t>
                      </a:r>
                      <a:r>
                        <a:rPr lang="en-US" sz="3200" b="0" i="0" u="none" strike="noStrike" dirty="0">
                          <a:solidFill>
                            <a:srgbClr val="000000"/>
                          </a:solidFill>
                          <a:effectLst/>
                          <a:latin typeface="Avenir Next Condensed" panose="020B0506020202020204" pitchFamily="34" charset="0"/>
                        </a:rPr>
                        <a:t> [4]        </a:t>
                      </a:r>
                      <a:endParaRPr lang="en-US" sz="3200" b="0" i="0" dirty="0">
                        <a:effectLst/>
                        <a:latin typeface="Avenir Next Condensed" panose="020B0506020202020204" pitchFamily="34" charset="0"/>
                      </a:endParaRPr>
                    </a:p>
                  </a:txBody>
                  <a:tcPr marL="95250" marR="95250" marT="95250" marB="95250" anchor="ctr"/>
                </a:tc>
                <a:tc>
                  <a:txBody>
                    <a:bodyPr/>
                    <a:lstStyle/>
                    <a:p>
                      <a:pPr algn="ctr" rtl="0" fontAlgn="ctr">
                        <a:spcBef>
                          <a:spcPts val="0"/>
                        </a:spcBef>
                        <a:spcAft>
                          <a:spcPts val="0"/>
                        </a:spcAft>
                      </a:pPr>
                      <a:r>
                        <a:rPr lang="en-US" sz="3200" b="0" i="0" u="none" strike="noStrike" dirty="0">
                          <a:solidFill>
                            <a:srgbClr val="000000"/>
                          </a:solidFill>
                          <a:effectLst/>
                          <a:latin typeface="Avenir Next Condensed" panose="020B0506020202020204" pitchFamily="34" charset="0"/>
                        </a:rPr>
                        <a:t>Slow - Binary Parsing </a:t>
                      </a:r>
                      <a:endParaRPr lang="en-US" sz="3200" b="0" i="0" dirty="0">
                        <a:effectLst/>
                        <a:latin typeface="Avenir Next Condensed" panose="020B0506020202020204" pitchFamily="34" charset="0"/>
                      </a:endParaRPr>
                    </a:p>
                  </a:txBody>
                  <a:tcPr marL="95250" marR="95250" marT="95250" marB="95250" anchor="ctr"/>
                </a:tc>
                <a:tc>
                  <a:txBody>
                    <a:bodyPr/>
                    <a:lstStyle/>
                    <a:p>
                      <a:pPr algn="ctr" rtl="0" fontAlgn="ctr">
                        <a:spcBef>
                          <a:spcPts val="0"/>
                        </a:spcBef>
                        <a:spcAft>
                          <a:spcPts val="0"/>
                        </a:spcAft>
                      </a:pPr>
                      <a:r>
                        <a:rPr lang="en-US" sz="3200" b="0" i="0" u="none" strike="noStrike" dirty="0">
                          <a:solidFill>
                            <a:srgbClr val="000000"/>
                          </a:solidFill>
                          <a:effectLst/>
                          <a:latin typeface="Avenir Next Condensed" panose="020B0506020202020204" pitchFamily="34" charset="0"/>
                        </a:rPr>
                        <a:t>Medium</a:t>
                      </a:r>
                      <a:endParaRPr lang="en-US" sz="3200" b="0" i="0" dirty="0">
                        <a:effectLst/>
                        <a:latin typeface="Avenir Next Condensed" panose="020B0506020202020204" pitchFamily="34" charset="0"/>
                      </a:endParaRPr>
                    </a:p>
                  </a:txBody>
                  <a:tcPr marL="95250" marR="95250" marT="95250" marB="95250" anchor="ctr"/>
                </a:tc>
                <a:extLst>
                  <a:ext uri="{0D108BD9-81ED-4DB2-BD59-A6C34878D82A}">
                    <a16:rowId xmlns:a16="http://schemas.microsoft.com/office/drawing/2014/main" val="811948491"/>
                  </a:ext>
                </a:extLst>
              </a:tr>
              <a:tr h="995876">
                <a:tc>
                  <a:txBody>
                    <a:bodyPr/>
                    <a:lstStyle/>
                    <a:p>
                      <a:pPr rtl="0" fontAlgn="ctr">
                        <a:spcBef>
                          <a:spcPts val="0"/>
                        </a:spcBef>
                        <a:spcAft>
                          <a:spcPts val="0"/>
                        </a:spcAft>
                      </a:pPr>
                      <a:r>
                        <a:rPr lang="en-US" sz="3200" b="0" i="0" u="none" strike="noStrike" dirty="0" err="1">
                          <a:solidFill>
                            <a:srgbClr val="000000"/>
                          </a:solidFill>
                          <a:effectLst/>
                          <a:latin typeface="Avenir Next Condensed" panose="020B0506020202020204" pitchFamily="34" charset="0"/>
                        </a:rPr>
                        <a:t>Honggfuzz</a:t>
                      </a:r>
                      <a:r>
                        <a:rPr lang="en-US" sz="3200" b="0" i="0" u="none" strike="noStrike" dirty="0">
                          <a:solidFill>
                            <a:srgbClr val="000000"/>
                          </a:solidFill>
                          <a:effectLst/>
                          <a:latin typeface="Avenir Next Condensed" panose="020B0506020202020204" pitchFamily="34" charset="0"/>
                        </a:rPr>
                        <a:t> [5]</a:t>
                      </a:r>
                      <a:endParaRPr lang="en-US" sz="3200" b="0" i="0" dirty="0">
                        <a:effectLst/>
                        <a:latin typeface="Avenir Next Condensed" panose="020B0506020202020204" pitchFamily="34" charset="0"/>
                      </a:endParaRPr>
                    </a:p>
                  </a:txBody>
                  <a:tcPr marL="95250" marR="95250" marT="95250" marB="95250" anchor="ctr"/>
                </a:tc>
                <a:tc>
                  <a:txBody>
                    <a:bodyPr/>
                    <a:lstStyle/>
                    <a:p>
                      <a:pPr algn="ctr" rtl="0" fontAlgn="ctr">
                        <a:spcBef>
                          <a:spcPts val="0"/>
                        </a:spcBef>
                        <a:spcAft>
                          <a:spcPts val="0"/>
                        </a:spcAft>
                      </a:pPr>
                      <a:r>
                        <a:rPr lang="en-US" sz="3200" b="0" i="0" u="none" strike="noStrike" dirty="0">
                          <a:solidFill>
                            <a:srgbClr val="000000"/>
                          </a:solidFill>
                          <a:effectLst/>
                          <a:latin typeface="Avenir Next Condensed" panose="020B0506020202020204" pitchFamily="34" charset="0"/>
                        </a:rPr>
                        <a:t>Fast - No Binary Parsing</a:t>
                      </a:r>
                      <a:endParaRPr lang="en-US" sz="3200" b="0" i="0" dirty="0">
                        <a:effectLst/>
                        <a:latin typeface="Avenir Next Condensed" panose="020B0506020202020204" pitchFamily="34" charset="0"/>
                      </a:endParaRPr>
                    </a:p>
                  </a:txBody>
                  <a:tcPr marL="95250" marR="95250" marT="95250" marB="95250" anchor="ctr"/>
                </a:tc>
                <a:tc>
                  <a:txBody>
                    <a:bodyPr/>
                    <a:lstStyle/>
                    <a:p>
                      <a:pPr algn="ctr" rtl="0" fontAlgn="ctr">
                        <a:spcBef>
                          <a:spcPts val="0"/>
                        </a:spcBef>
                        <a:spcAft>
                          <a:spcPts val="0"/>
                        </a:spcAft>
                      </a:pPr>
                      <a:r>
                        <a:rPr lang="en-US" sz="3200" b="0" i="0" u="none" strike="noStrike" dirty="0">
                          <a:solidFill>
                            <a:srgbClr val="000000"/>
                          </a:solidFill>
                          <a:effectLst/>
                          <a:latin typeface="Avenir Next Condensed" panose="020B0506020202020204" pitchFamily="34" charset="0"/>
                        </a:rPr>
                        <a:t>Low</a:t>
                      </a:r>
                      <a:endParaRPr lang="en-US" sz="3200" b="0" i="0" dirty="0">
                        <a:effectLst/>
                        <a:latin typeface="Avenir Next Condensed" panose="020B0506020202020204" pitchFamily="34" charset="0"/>
                      </a:endParaRPr>
                    </a:p>
                  </a:txBody>
                  <a:tcPr marL="95250" marR="95250" marT="95250" marB="95250" anchor="ctr"/>
                </a:tc>
                <a:extLst>
                  <a:ext uri="{0D108BD9-81ED-4DB2-BD59-A6C34878D82A}">
                    <a16:rowId xmlns:a16="http://schemas.microsoft.com/office/drawing/2014/main" val="1639851519"/>
                  </a:ext>
                </a:extLst>
              </a:tr>
              <a:tr h="995876">
                <a:tc>
                  <a:txBody>
                    <a:bodyPr/>
                    <a:lstStyle/>
                    <a:p>
                      <a:pPr rtl="0" fontAlgn="ctr">
                        <a:spcBef>
                          <a:spcPts val="0"/>
                        </a:spcBef>
                        <a:spcAft>
                          <a:spcPts val="0"/>
                        </a:spcAft>
                      </a:pPr>
                      <a:r>
                        <a:rPr lang="en-US" sz="3200" b="0" i="0" u="none" strike="noStrike" dirty="0" err="1">
                          <a:solidFill>
                            <a:srgbClr val="000000"/>
                          </a:solidFill>
                          <a:effectLst/>
                          <a:latin typeface="Avenir Next Condensed" panose="020B0506020202020204" pitchFamily="34" charset="0"/>
                        </a:rPr>
                        <a:t>Ptrix</a:t>
                      </a:r>
                      <a:r>
                        <a:rPr lang="en-US" sz="3200" b="0" i="0" u="none" strike="noStrike" dirty="0">
                          <a:solidFill>
                            <a:srgbClr val="000000"/>
                          </a:solidFill>
                          <a:effectLst/>
                          <a:latin typeface="Avenir Next Condensed" panose="020B0506020202020204" pitchFamily="34" charset="0"/>
                        </a:rPr>
                        <a:t>           </a:t>
                      </a:r>
                      <a:endParaRPr lang="en-US" sz="3200" b="0" i="0" dirty="0">
                        <a:effectLst/>
                        <a:latin typeface="Avenir Next Condensed" panose="020B0506020202020204" pitchFamily="34" charset="0"/>
                      </a:endParaRPr>
                    </a:p>
                  </a:txBody>
                  <a:tcPr marL="95250" marR="95250" marT="95250" marB="95250" anchor="ctr">
                    <a:solidFill>
                      <a:srgbClr val="FF9397"/>
                    </a:solidFill>
                  </a:tcPr>
                </a:tc>
                <a:tc>
                  <a:txBody>
                    <a:bodyPr/>
                    <a:lstStyle/>
                    <a:p>
                      <a:pPr algn="ctr" rtl="0" fontAlgn="ctr">
                        <a:spcBef>
                          <a:spcPts val="0"/>
                        </a:spcBef>
                        <a:spcAft>
                          <a:spcPts val="0"/>
                        </a:spcAft>
                      </a:pPr>
                      <a:r>
                        <a:rPr lang="en-US" sz="3200" b="0" i="0" u="none" strike="noStrike">
                          <a:solidFill>
                            <a:srgbClr val="000000"/>
                          </a:solidFill>
                          <a:effectLst/>
                          <a:latin typeface="Avenir Next Condensed" panose="020B0506020202020204" pitchFamily="34" charset="0"/>
                        </a:rPr>
                        <a:t>Fast - No Binary Parsing</a:t>
                      </a:r>
                      <a:endParaRPr lang="en-US" sz="3200" b="0" i="0">
                        <a:effectLst/>
                        <a:latin typeface="Avenir Next Condensed" panose="020B0506020202020204" pitchFamily="34" charset="0"/>
                      </a:endParaRPr>
                    </a:p>
                  </a:txBody>
                  <a:tcPr marL="95250" marR="95250" marT="95250" marB="95250" anchor="ctr">
                    <a:solidFill>
                      <a:srgbClr val="FF9397"/>
                    </a:solidFill>
                  </a:tcPr>
                </a:tc>
                <a:tc>
                  <a:txBody>
                    <a:bodyPr/>
                    <a:lstStyle/>
                    <a:p>
                      <a:pPr algn="ctr" rtl="0" fontAlgn="ctr">
                        <a:spcBef>
                          <a:spcPts val="0"/>
                        </a:spcBef>
                        <a:spcAft>
                          <a:spcPts val="0"/>
                        </a:spcAft>
                      </a:pPr>
                      <a:r>
                        <a:rPr lang="en-US" sz="3200" b="0" i="0" u="none" strike="noStrike" dirty="0">
                          <a:solidFill>
                            <a:srgbClr val="000000"/>
                          </a:solidFill>
                          <a:effectLst/>
                          <a:latin typeface="Avenir Next Condensed" panose="020B0506020202020204" pitchFamily="34" charset="0"/>
                        </a:rPr>
                        <a:t>High</a:t>
                      </a:r>
                      <a:endParaRPr lang="en-US" sz="3200" b="0" i="0" dirty="0">
                        <a:effectLst/>
                        <a:latin typeface="Avenir Next Condensed" panose="020B0506020202020204" pitchFamily="34" charset="0"/>
                      </a:endParaRPr>
                    </a:p>
                  </a:txBody>
                  <a:tcPr marL="95250" marR="95250" marT="95250" marB="95250" anchor="ctr">
                    <a:solidFill>
                      <a:srgbClr val="FF9397"/>
                    </a:solidFill>
                  </a:tcPr>
                </a:tc>
                <a:extLst>
                  <a:ext uri="{0D108BD9-81ED-4DB2-BD59-A6C34878D82A}">
                    <a16:rowId xmlns:a16="http://schemas.microsoft.com/office/drawing/2014/main" val="1761021358"/>
                  </a:ext>
                </a:extLst>
              </a:tr>
            </a:tbl>
          </a:graphicData>
        </a:graphic>
      </p:graphicFrame>
      <p:sp>
        <p:nvSpPr>
          <p:cNvPr id="4" name="Rectangle 3">
            <a:extLst>
              <a:ext uri="{FF2B5EF4-FFF2-40B4-BE49-F238E27FC236}">
                <a16:creationId xmlns:a16="http://schemas.microsoft.com/office/drawing/2014/main" id="{9C7C9907-0EC2-294C-8A38-542A3620CA4D}"/>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62DA7D-D2BF-514C-B77D-B28B9ACDFEB5}"/>
              </a:ext>
            </a:extLst>
          </p:cNvPr>
          <p:cNvSpPr>
            <a:spLocks noGrp="1"/>
          </p:cNvSpPr>
          <p:nvPr>
            <p:ph type="sldNum" sz="quarter" idx="12"/>
          </p:nvPr>
        </p:nvSpPr>
        <p:spPr/>
        <p:txBody>
          <a:bodyPr/>
          <a:lstStyle/>
          <a:p>
            <a:fld id="{079CB688-378F-4534-BFFE-AF122467FDB7}" type="slidenum">
              <a:rPr lang="zh-CN" altLang="en-US" smtClean="0"/>
              <a:t>11</a:t>
            </a:fld>
            <a:endParaRPr lang="zh-CN" altLang="en-US"/>
          </a:p>
        </p:txBody>
      </p:sp>
    </p:spTree>
    <p:extLst>
      <p:ext uri="{BB962C8B-B14F-4D97-AF65-F5344CB8AC3E}">
        <p14:creationId xmlns:p14="http://schemas.microsoft.com/office/powerpoint/2010/main" val="380844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spcBef>
                <a:spcPts val="0"/>
              </a:spcBef>
              <a:buClr>
                <a:schemeClr val="dk1"/>
              </a:buClr>
              <a:buSzPts val="4400"/>
            </a:pPr>
            <a:r>
              <a:rPr lang="en-US" dirty="0">
                <a:latin typeface="Avenir Next Condensed" panose="020B0506020202020204" pitchFamily="34" charset="0"/>
              </a:rPr>
              <a:t>Other efficiency optimizations</a:t>
            </a:r>
            <a:endParaRPr dirty="0"/>
          </a:p>
        </p:txBody>
      </p:sp>
      <p:sp>
        <p:nvSpPr>
          <p:cNvPr id="352" name="Google Shape;35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latin typeface="Avenir Next Condensed" panose="020B0506020202020204" pitchFamily="34" charset="0"/>
                <a:ea typeface="Avenir"/>
                <a:cs typeface="Avenir"/>
                <a:sym typeface="Avenir"/>
              </a:rPr>
              <a:t>Parallel and Elastic PT Parsing</a:t>
            </a:r>
            <a:endParaRPr dirty="0">
              <a:latin typeface="Avenir Next Condensed" panose="020B0506020202020204" pitchFamily="34" charset="0"/>
              <a:ea typeface="Avenir"/>
              <a:cs typeface="Avenir"/>
              <a:sym typeface="Avenir"/>
            </a:endParaRPr>
          </a:p>
          <a:p>
            <a:pPr marL="685800" lvl="1" indent="-292100" algn="l" rtl="0">
              <a:lnSpc>
                <a:spcPct val="90000"/>
              </a:lnSpc>
              <a:spcBef>
                <a:spcPts val="0"/>
              </a:spcBef>
              <a:spcAft>
                <a:spcPts val="0"/>
              </a:spcAft>
              <a:buClr>
                <a:schemeClr val="dk1"/>
              </a:buClr>
              <a:buSzPts val="2800"/>
              <a:buChar char="•"/>
            </a:pPr>
            <a:r>
              <a:rPr lang="en-US" dirty="0">
                <a:latin typeface="Avenir Next Condensed" panose="020B0506020202020204" pitchFamily="34" charset="0"/>
                <a:ea typeface="Avenir"/>
                <a:cs typeface="Avenir"/>
                <a:sym typeface="Avenir"/>
              </a:rPr>
              <a:t>use separate thread to decode PT packets</a:t>
            </a:r>
            <a:endParaRPr dirty="0">
              <a:latin typeface="Avenir Next Condensed" panose="020B0506020202020204" pitchFamily="34" charset="0"/>
              <a:ea typeface="Avenir"/>
              <a:cs typeface="Avenir"/>
              <a:sym typeface="Avenir"/>
            </a:endParaRPr>
          </a:p>
          <a:p>
            <a:pPr marL="685800" lvl="1" indent="-292100" algn="l" rtl="0">
              <a:lnSpc>
                <a:spcPct val="90000"/>
              </a:lnSpc>
              <a:spcBef>
                <a:spcPts val="0"/>
              </a:spcBef>
              <a:spcAft>
                <a:spcPts val="0"/>
              </a:spcAft>
              <a:buClr>
                <a:schemeClr val="dk1"/>
              </a:buClr>
              <a:buSzPts val="2800"/>
              <a:buChar char="•"/>
            </a:pPr>
            <a:r>
              <a:rPr lang="en-US" dirty="0">
                <a:latin typeface="Avenir Next Condensed" panose="020B0506020202020204" pitchFamily="34" charset="0"/>
                <a:ea typeface="Avenir"/>
                <a:cs typeface="Avenir"/>
                <a:sym typeface="Avenir"/>
              </a:rPr>
              <a:t>adjust decoding speed based on program execution </a:t>
            </a:r>
            <a:endParaRPr dirty="0">
              <a:latin typeface="Avenir Next Condensed" panose="020B0506020202020204" pitchFamily="34" charset="0"/>
            </a:endParaRPr>
          </a:p>
          <a:p>
            <a:pPr marL="228600" lvl="0" indent="-228600" algn="l" rtl="0">
              <a:lnSpc>
                <a:spcPct val="90000"/>
              </a:lnSpc>
              <a:spcBef>
                <a:spcPts val="1000"/>
              </a:spcBef>
              <a:spcAft>
                <a:spcPts val="0"/>
              </a:spcAft>
              <a:buClr>
                <a:schemeClr val="dk1"/>
              </a:buClr>
              <a:buSzPts val="2800"/>
              <a:buChar char="•"/>
            </a:pPr>
            <a:r>
              <a:rPr lang="en-US" dirty="0">
                <a:latin typeface="Avenir Next Condensed" panose="020B0506020202020204" pitchFamily="34" charset="0"/>
              </a:rPr>
              <a:t>Better cache locality and less collision</a:t>
            </a:r>
            <a:endParaRPr dirty="0">
              <a:latin typeface="Avenir Next Condensed" panose="020B0506020202020204" pitchFamily="34" charset="0"/>
            </a:endParaRPr>
          </a:p>
          <a:p>
            <a:pPr marL="228600" marR="0" lvl="0" indent="-228600" algn="l" rtl="0">
              <a:lnSpc>
                <a:spcPct val="90000"/>
              </a:lnSpc>
              <a:spcBef>
                <a:spcPts val="1000"/>
              </a:spcBef>
              <a:spcAft>
                <a:spcPts val="0"/>
              </a:spcAft>
              <a:buClr>
                <a:schemeClr val="dk1"/>
              </a:buClr>
              <a:buSzPts val="1800"/>
              <a:buFont typeface="Arial"/>
              <a:buChar char="•"/>
            </a:pPr>
            <a:r>
              <a:rPr lang="en-US" dirty="0">
                <a:latin typeface="Avenir Next Condensed" panose="020B0506020202020204" pitchFamily="34" charset="0"/>
              </a:rPr>
              <a:t>And other cool techniques</a:t>
            </a:r>
            <a:endParaRPr dirty="0">
              <a:latin typeface="Avenir Next Condensed" panose="020B0506020202020204" pitchFamily="34" charset="0"/>
            </a:endParaRPr>
          </a:p>
          <a:p>
            <a:pPr marL="685800" lvl="1" indent="-228600" algn="l" rtl="0">
              <a:lnSpc>
                <a:spcPct val="90000"/>
              </a:lnSpc>
              <a:spcBef>
                <a:spcPts val="1000"/>
              </a:spcBef>
              <a:spcAft>
                <a:spcPts val="0"/>
              </a:spcAft>
              <a:buSzPts val="1800"/>
              <a:buChar char="•"/>
            </a:pPr>
            <a:r>
              <a:rPr lang="en-US" dirty="0">
                <a:latin typeface="Avenir Next Condensed" panose="020B0506020202020204" pitchFamily="34" charset="0"/>
              </a:rPr>
              <a:t>Fork server mode</a:t>
            </a:r>
            <a:endParaRPr dirty="0">
              <a:latin typeface="Avenir Next Condensed" panose="020B0506020202020204" pitchFamily="34" charset="0"/>
            </a:endParaRPr>
          </a:p>
          <a:p>
            <a:pPr marL="685800" lvl="1" indent="-228600" algn="l" rtl="0">
              <a:lnSpc>
                <a:spcPct val="90000"/>
              </a:lnSpc>
              <a:spcBef>
                <a:spcPts val="1000"/>
              </a:spcBef>
              <a:spcAft>
                <a:spcPts val="0"/>
              </a:spcAft>
              <a:buSzPts val="1800"/>
              <a:buChar char="•"/>
            </a:pPr>
            <a:r>
              <a:rPr lang="en-US" dirty="0">
                <a:latin typeface="Avenir Next Condensed" panose="020B0506020202020204" pitchFamily="34" charset="0"/>
              </a:rPr>
              <a:t>etc...</a:t>
            </a:r>
            <a:endParaRPr dirty="0">
              <a:latin typeface="Avenir Next Condensed" panose="020B0506020202020204" pitchFamily="34" charset="0"/>
            </a:endParaRPr>
          </a:p>
          <a:p>
            <a:pPr marL="228600" lvl="0" indent="0" algn="l" rtl="0">
              <a:lnSpc>
                <a:spcPct val="90000"/>
              </a:lnSpc>
              <a:spcBef>
                <a:spcPts val="1000"/>
              </a:spcBef>
              <a:spcAft>
                <a:spcPts val="0"/>
              </a:spcAft>
              <a:buNone/>
            </a:pPr>
            <a:endParaRPr dirty="0"/>
          </a:p>
          <a:p>
            <a:pPr marL="228600" lvl="0" indent="-50800" algn="l" rtl="0">
              <a:lnSpc>
                <a:spcPct val="90000"/>
              </a:lnSpc>
              <a:spcBef>
                <a:spcPts val="1000"/>
              </a:spcBef>
              <a:spcAft>
                <a:spcPts val="0"/>
              </a:spcAft>
              <a:buClr>
                <a:schemeClr val="dk1"/>
              </a:buClr>
              <a:buSzPts val="2800"/>
              <a:buNone/>
            </a:pPr>
            <a:endParaRPr dirty="0">
              <a:latin typeface="Avenir"/>
              <a:ea typeface="Avenir"/>
              <a:cs typeface="Avenir"/>
              <a:sym typeface="Avenir"/>
            </a:endParaRPr>
          </a:p>
          <a:p>
            <a:pPr marL="228600" lvl="0" indent="-50800" algn="l" rtl="0">
              <a:lnSpc>
                <a:spcPct val="90000"/>
              </a:lnSpc>
              <a:spcBef>
                <a:spcPts val="1000"/>
              </a:spcBef>
              <a:spcAft>
                <a:spcPts val="0"/>
              </a:spcAft>
              <a:buClr>
                <a:schemeClr val="dk1"/>
              </a:buClr>
              <a:buSzPts val="2800"/>
              <a:buNone/>
            </a:pPr>
            <a:endParaRPr dirty="0">
              <a:latin typeface="Avenir"/>
              <a:ea typeface="Avenir"/>
              <a:cs typeface="Avenir"/>
              <a:sym typeface="Avenir"/>
            </a:endParaRPr>
          </a:p>
        </p:txBody>
      </p:sp>
      <p:sp>
        <p:nvSpPr>
          <p:cNvPr id="353" name="Google Shape;353;p23"/>
          <p:cNvSpPr/>
          <p:nvPr/>
        </p:nvSpPr>
        <p:spPr>
          <a:xfrm>
            <a:off x="2875" y="2876"/>
            <a:ext cx="12186248" cy="497456"/>
          </a:xfrm>
          <a:prstGeom prst="rect">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355" name="Google Shape;355;p23"/>
          <p:cNvPicPr preferRelativeResize="0"/>
          <p:nvPr/>
        </p:nvPicPr>
        <p:blipFill>
          <a:blip r:embed="rId3">
            <a:alphaModFix/>
          </a:blip>
          <a:stretch>
            <a:fillRect/>
          </a:stretch>
        </p:blipFill>
        <p:spPr>
          <a:xfrm>
            <a:off x="6095999" y="2253961"/>
            <a:ext cx="5005299" cy="4284951"/>
          </a:xfrm>
          <a:prstGeom prst="rect">
            <a:avLst/>
          </a:prstGeom>
          <a:noFill/>
          <a:ln>
            <a:noFill/>
          </a:ln>
        </p:spPr>
      </p:pic>
    </p:spTree>
    <p:extLst>
      <p:ext uri="{BB962C8B-B14F-4D97-AF65-F5344CB8AC3E}">
        <p14:creationId xmlns:p14="http://schemas.microsoft.com/office/powerpoint/2010/main" val="242911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3CD1-0FBA-CA4A-AE58-79CB67C39EB6}"/>
              </a:ext>
            </a:extLst>
          </p:cNvPr>
          <p:cNvSpPr>
            <a:spLocks noGrp="1"/>
          </p:cNvSpPr>
          <p:nvPr>
            <p:ph type="title"/>
          </p:nvPr>
        </p:nvSpPr>
        <p:spPr/>
        <p:txBody>
          <a:bodyPr/>
          <a:lstStyle/>
          <a:p>
            <a:r>
              <a:rPr lang="en-US" dirty="0">
                <a:latin typeface="Avenir Next Condensed" panose="020B0506020202020204" pitchFamily="34" charset="0"/>
              </a:rPr>
              <a:t>Evaluation</a:t>
            </a:r>
          </a:p>
        </p:txBody>
      </p:sp>
      <p:sp>
        <p:nvSpPr>
          <p:cNvPr id="3" name="Content Placeholder 2">
            <a:extLst>
              <a:ext uri="{FF2B5EF4-FFF2-40B4-BE49-F238E27FC236}">
                <a16:creationId xmlns:a16="http://schemas.microsoft.com/office/drawing/2014/main" id="{14D40DA4-3EBE-984E-9C49-7367C61B60A0}"/>
              </a:ext>
            </a:extLst>
          </p:cNvPr>
          <p:cNvSpPr>
            <a:spLocks noGrp="1"/>
          </p:cNvSpPr>
          <p:nvPr>
            <p:ph idx="1"/>
          </p:nvPr>
        </p:nvSpPr>
        <p:spPr/>
        <p:txBody>
          <a:bodyPr vert="horz" lIns="91440" tIns="45720" rIns="91440" bIns="45720" rtlCol="0" anchor="t">
            <a:normAutofit/>
          </a:bodyPr>
          <a:lstStyle/>
          <a:p>
            <a:r>
              <a:rPr lang="en-US" dirty="0">
                <a:latin typeface="Avenir Next Condensed" panose="020B0506020202020204" pitchFamily="34" charset="0"/>
              </a:rPr>
              <a:t>Q1: Can </a:t>
            </a:r>
            <a:r>
              <a:rPr lang="en-US" dirty="0" err="1">
                <a:latin typeface="Avenir Next Condensed" panose="020B0506020202020204" pitchFamily="34" charset="0"/>
              </a:rPr>
              <a:t>Ptrix</a:t>
            </a:r>
            <a:r>
              <a:rPr lang="en-US" dirty="0">
                <a:latin typeface="Avenir Next Condensed" panose="020B0506020202020204" pitchFamily="34" charset="0"/>
              </a:rPr>
              <a:t> achieve higher fuzzing speed?</a:t>
            </a:r>
          </a:p>
          <a:p>
            <a:r>
              <a:rPr lang="en-US" dirty="0">
                <a:latin typeface="Avenir Next Condensed" panose="020B0506020202020204" pitchFamily="34" charset="0"/>
              </a:rPr>
              <a:t>Q2: Can </a:t>
            </a:r>
            <a:r>
              <a:rPr lang="en-US" dirty="0" err="1">
                <a:latin typeface="Avenir Next Condensed" panose="020B0506020202020204" pitchFamily="34" charset="0"/>
              </a:rPr>
              <a:t>Ptrix</a:t>
            </a:r>
            <a:r>
              <a:rPr lang="en-US" dirty="0">
                <a:latin typeface="Avenir Next Condensed" panose="020B0506020202020204" pitchFamily="34" charset="0"/>
              </a:rPr>
              <a:t> be more effective in fuzzing?</a:t>
            </a:r>
          </a:p>
        </p:txBody>
      </p:sp>
      <p:sp>
        <p:nvSpPr>
          <p:cNvPr id="4" name="Rectangle 3">
            <a:extLst>
              <a:ext uri="{FF2B5EF4-FFF2-40B4-BE49-F238E27FC236}">
                <a16:creationId xmlns:a16="http://schemas.microsoft.com/office/drawing/2014/main" id="{9C7C9907-0EC2-294C-8A38-542A3620CA4D}"/>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62DA7D-D2BF-514C-B77D-B28B9ACDFEB5}"/>
              </a:ext>
            </a:extLst>
          </p:cNvPr>
          <p:cNvSpPr>
            <a:spLocks noGrp="1"/>
          </p:cNvSpPr>
          <p:nvPr>
            <p:ph type="sldNum" sz="quarter" idx="12"/>
          </p:nvPr>
        </p:nvSpPr>
        <p:spPr/>
        <p:txBody>
          <a:bodyPr/>
          <a:lstStyle/>
          <a:p>
            <a:fld id="{079CB688-378F-4534-BFFE-AF122467FDB7}" type="slidenum">
              <a:rPr lang="zh-CN" altLang="en-US" smtClean="0"/>
              <a:t>13</a:t>
            </a:fld>
            <a:endParaRPr lang="zh-CN" altLang="en-US"/>
          </a:p>
        </p:txBody>
      </p:sp>
    </p:spTree>
    <p:extLst>
      <p:ext uri="{BB962C8B-B14F-4D97-AF65-F5344CB8AC3E}">
        <p14:creationId xmlns:p14="http://schemas.microsoft.com/office/powerpoint/2010/main" val="398378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3CD1-0FBA-CA4A-AE58-79CB67C39EB6}"/>
              </a:ext>
            </a:extLst>
          </p:cNvPr>
          <p:cNvSpPr>
            <a:spLocks noGrp="1"/>
          </p:cNvSpPr>
          <p:nvPr>
            <p:ph type="title"/>
          </p:nvPr>
        </p:nvSpPr>
        <p:spPr/>
        <p:txBody>
          <a:bodyPr/>
          <a:lstStyle/>
          <a:p>
            <a:r>
              <a:rPr lang="en-US" dirty="0">
                <a:latin typeface="Avenir Next Condensed" panose="020B0506020202020204" pitchFamily="34" charset="0"/>
              </a:rPr>
              <a:t>Evaluation Setup</a:t>
            </a:r>
          </a:p>
        </p:txBody>
      </p:sp>
      <p:sp>
        <p:nvSpPr>
          <p:cNvPr id="3" name="Content Placeholder 2">
            <a:extLst>
              <a:ext uri="{FF2B5EF4-FFF2-40B4-BE49-F238E27FC236}">
                <a16:creationId xmlns:a16="http://schemas.microsoft.com/office/drawing/2014/main" id="{14D40DA4-3EBE-984E-9C49-7367C61B60A0}"/>
              </a:ext>
            </a:extLst>
          </p:cNvPr>
          <p:cNvSpPr>
            <a:spLocks noGrp="1"/>
          </p:cNvSpPr>
          <p:nvPr>
            <p:ph idx="1"/>
          </p:nvPr>
        </p:nvSpPr>
        <p:spPr>
          <a:xfrm>
            <a:off x="838200" y="2052937"/>
            <a:ext cx="6651770" cy="4124025"/>
          </a:xfrm>
        </p:spPr>
        <p:txBody>
          <a:bodyPr vert="horz" lIns="91440" tIns="45720" rIns="91440" bIns="45720" rtlCol="0" anchor="t">
            <a:normAutofit/>
          </a:bodyPr>
          <a:lstStyle/>
          <a:p>
            <a:r>
              <a:rPr lang="en-US" dirty="0">
                <a:latin typeface="Avenir Next Condensed" panose="020B0506020202020204" pitchFamily="34" charset="0"/>
              </a:rPr>
              <a:t>Benchmark</a:t>
            </a:r>
          </a:p>
          <a:p>
            <a:r>
              <a:rPr lang="en-US" dirty="0">
                <a:latin typeface="Avenir Next Condensed" panose="020B0506020202020204" pitchFamily="34" charset="0"/>
              </a:rPr>
              <a:t>Answer Question 1</a:t>
            </a:r>
          </a:p>
          <a:p>
            <a:pPr lvl="1"/>
            <a:r>
              <a:rPr lang="en-US" dirty="0">
                <a:latin typeface="Avenir Next Condensed" panose="020B0506020202020204" pitchFamily="34" charset="0"/>
              </a:rPr>
              <a:t>Measure our execution speed and compare </a:t>
            </a:r>
            <a:r>
              <a:rPr lang="en-US" dirty="0" err="1">
                <a:latin typeface="Avenir Next Condensed" panose="020B0506020202020204" pitchFamily="34" charset="0"/>
              </a:rPr>
              <a:t>Ptrix</a:t>
            </a:r>
            <a:r>
              <a:rPr lang="en-US" dirty="0">
                <a:latin typeface="Avenir Next Condensed" panose="020B0506020202020204" pitchFamily="34" charset="0"/>
              </a:rPr>
              <a:t> with </a:t>
            </a:r>
            <a:r>
              <a:rPr lang="en-US" dirty="0" err="1">
                <a:latin typeface="Avenir Next Condensed" panose="020B0506020202020204" pitchFamily="34" charset="0"/>
              </a:rPr>
              <a:t>Qemu</a:t>
            </a:r>
            <a:r>
              <a:rPr lang="en-US" dirty="0">
                <a:latin typeface="Avenir Next Condensed" panose="020B0506020202020204" pitchFamily="34" charset="0"/>
              </a:rPr>
              <a:t>-AFL, Edge-PT</a:t>
            </a:r>
            <a:r>
              <a:rPr lang="en-US" sz="2800" baseline="30000" dirty="0">
                <a:latin typeface="Avenir Next Condensed" panose="020B0506020202020204" pitchFamily="34" charset="0"/>
              </a:rPr>
              <a:t>1</a:t>
            </a:r>
            <a:r>
              <a:rPr lang="en-US" dirty="0">
                <a:latin typeface="Avenir Next Condensed" panose="020B0506020202020204" pitchFamily="34" charset="0"/>
              </a:rPr>
              <a:t>, </a:t>
            </a:r>
            <a:r>
              <a:rPr lang="en-US" dirty="0" err="1">
                <a:latin typeface="Avenir Next Condensed" panose="020B0506020202020204" pitchFamily="34" charset="0"/>
              </a:rPr>
              <a:t>PTFuzzer</a:t>
            </a:r>
            <a:r>
              <a:rPr lang="en-US" dirty="0">
                <a:latin typeface="Avenir Next Condensed" panose="020B0506020202020204" pitchFamily="34" charset="0"/>
              </a:rPr>
              <a:t> [6]</a:t>
            </a:r>
          </a:p>
          <a:p>
            <a:r>
              <a:rPr lang="en-US" dirty="0">
                <a:latin typeface="Avenir Next Condensed" panose="020B0506020202020204" pitchFamily="34" charset="0"/>
              </a:rPr>
              <a:t>Answer Question 2</a:t>
            </a:r>
          </a:p>
          <a:p>
            <a:pPr lvl="1"/>
            <a:r>
              <a:rPr lang="en-US" dirty="0">
                <a:latin typeface="Avenir Next Condensed" panose="020B0506020202020204" pitchFamily="34" charset="0"/>
              </a:rPr>
              <a:t>Measure our code coverage in 72 hours</a:t>
            </a:r>
          </a:p>
        </p:txBody>
      </p:sp>
      <p:sp>
        <p:nvSpPr>
          <p:cNvPr id="4" name="Rectangle 3">
            <a:extLst>
              <a:ext uri="{FF2B5EF4-FFF2-40B4-BE49-F238E27FC236}">
                <a16:creationId xmlns:a16="http://schemas.microsoft.com/office/drawing/2014/main" id="{9C7C9907-0EC2-294C-8A38-542A3620CA4D}"/>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62DA7D-D2BF-514C-B77D-B28B9ACDFEB5}"/>
              </a:ext>
            </a:extLst>
          </p:cNvPr>
          <p:cNvSpPr>
            <a:spLocks noGrp="1"/>
          </p:cNvSpPr>
          <p:nvPr>
            <p:ph type="sldNum" sz="quarter" idx="12"/>
          </p:nvPr>
        </p:nvSpPr>
        <p:spPr/>
        <p:txBody>
          <a:bodyPr/>
          <a:lstStyle/>
          <a:p>
            <a:fld id="{079CB688-378F-4534-BFFE-AF122467FDB7}" type="slidenum">
              <a:rPr lang="zh-CN" altLang="en-US" smtClean="0"/>
              <a:t>14</a:t>
            </a:fld>
            <a:endParaRPr lang="zh-CN" altLang="en-US"/>
          </a:p>
        </p:txBody>
      </p:sp>
      <p:pic>
        <p:nvPicPr>
          <p:cNvPr id="9" name="Picture 8">
            <a:extLst>
              <a:ext uri="{FF2B5EF4-FFF2-40B4-BE49-F238E27FC236}">
                <a16:creationId xmlns:a16="http://schemas.microsoft.com/office/drawing/2014/main" id="{6CD7122F-EAC3-2449-8680-64131E60156F}"/>
              </a:ext>
            </a:extLst>
          </p:cNvPr>
          <p:cNvPicPr>
            <a:picLocks noChangeAspect="1"/>
          </p:cNvPicPr>
          <p:nvPr/>
        </p:nvPicPr>
        <p:blipFill>
          <a:blip r:embed="rId3"/>
          <a:stretch>
            <a:fillRect/>
          </a:stretch>
        </p:blipFill>
        <p:spPr>
          <a:xfrm>
            <a:off x="7489970" y="2410670"/>
            <a:ext cx="3863830" cy="3408557"/>
          </a:xfrm>
          <a:prstGeom prst="rect">
            <a:avLst/>
          </a:prstGeom>
        </p:spPr>
      </p:pic>
      <p:sp>
        <p:nvSpPr>
          <p:cNvPr id="6" name="TextBox 5">
            <a:extLst>
              <a:ext uri="{FF2B5EF4-FFF2-40B4-BE49-F238E27FC236}">
                <a16:creationId xmlns:a16="http://schemas.microsoft.com/office/drawing/2014/main" id="{9349A676-7299-3F4D-9BDD-620D5786C73B}"/>
              </a:ext>
            </a:extLst>
          </p:cNvPr>
          <p:cNvSpPr txBox="1"/>
          <p:nvPr/>
        </p:nvSpPr>
        <p:spPr>
          <a:xfrm>
            <a:off x="0" y="6455014"/>
            <a:ext cx="6651770" cy="400110"/>
          </a:xfrm>
          <a:prstGeom prst="rect">
            <a:avLst/>
          </a:prstGeom>
          <a:noFill/>
        </p:spPr>
        <p:txBody>
          <a:bodyPr wrap="square" rtlCol="0">
            <a:spAutoFit/>
          </a:bodyPr>
          <a:lstStyle/>
          <a:p>
            <a:r>
              <a:rPr lang="en-US" sz="2000" dirty="0">
                <a:latin typeface="Avenir Next Condensed" panose="020B0506020202020204" pitchFamily="34" charset="0"/>
              </a:rPr>
              <a:t>Edge-PT is a ported version of </a:t>
            </a:r>
            <a:r>
              <a:rPr lang="en-US" sz="2000" dirty="0" err="1">
                <a:latin typeface="Avenir Next Condensed" panose="020B0506020202020204" pitchFamily="34" charset="0"/>
              </a:rPr>
              <a:t>kAFL</a:t>
            </a:r>
            <a:r>
              <a:rPr lang="en-US" sz="2000" dirty="0">
                <a:latin typeface="Avenir Next Condensed" panose="020B0506020202020204" pitchFamily="34" charset="0"/>
              </a:rPr>
              <a:t> that supports user space application</a:t>
            </a:r>
          </a:p>
        </p:txBody>
      </p:sp>
    </p:spTree>
    <p:extLst>
      <p:ext uri="{BB962C8B-B14F-4D97-AF65-F5344CB8AC3E}">
        <p14:creationId xmlns:p14="http://schemas.microsoft.com/office/powerpoint/2010/main" val="74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3CD1-0FBA-CA4A-AE58-79CB67C39EB6}"/>
              </a:ext>
            </a:extLst>
          </p:cNvPr>
          <p:cNvSpPr>
            <a:spLocks noGrp="1"/>
          </p:cNvSpPr>
          <p:nvPr>
            <p:ph type="title"/>
          </p:nvPr>
        </p:nvSpPr>
        <p:spPr/>
        <p:txBody>
          <a:bodyPr/>
          <a:lstStyle/>
          <a:p>
            <a:r>
              <a:rPr lang="en-US" dirty="0">
                <a:latin typeface="Avenir Next Condensed" panose="020B0506020202020204" pitchFamily="34" charset="0"/>
              </a:rPr>
              <a:t>Execution Speed Evaluation </a:t>
            </a:r>
          </a:p>
        </p:txBody>
      </p:sp>
      <p:sp>
        <p:nvSpPr>
          <p:cNvPr id="4" name="Rectangle 3">
            <a:extLst>
              <a:ext uri="{FF2B5EF4-FFF2-40B4-BE49-F238E27FC236}">
                <a16:creationId xmlns:a16="http://schemas.microsoft.com/office/drawing/2014/main" id="{9C7C9907-0EC2-294C-8A38-542A3620CA4D}"/>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62DA7D-D2BF-514C-B77D-B28B9ACDFEB5}"/>
              </a:ext>
            </a:extLst>
          </p:cNvPr>
          <p:cNvSpPr>
            <a:spLocks noGrp="1"/>
          </p:cNvSpPr>
          <p:nvPr>
            <p:ph type="sldNum" sz="quarter" idx="12"/>
          </p:nvPr>
        </p:nvSpPr>
        <p:spPr/>
        <p:txBody>
          <a:bodyPr/>
          <a:lstStyle/>
          <a:p>
            <a:fld id="{079CB688-378F-4534-BFFE-AF122467FDB7}" type="slidenum">
              <a:rPr lang="zh-CN" altLang="en-US" smtClean="0"/>
              <a:t>15</a:t>
            </a:fld>
            <a:endParaRPr lang="zh-CN" altLang="en-US"/>
          </a:p>
        </p:txBody>
      </p:sp>
      <p:pic>
        <p:nvPicPr>
          <p:cNvPr id="12" name="Content Placeholder 11">
            <a:extLst>
              <a:ext uri="{FF2B5EF4-FFF2-40B4-BE49-F238E27FC236}">
                <a16:creationId xmlns:a16="http://schemas.microsoft.com/office/drawing/2014/main" id="{B7AFC0DA-FE4C-D447-B2D5-59DFEEDC37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7729" y="1236936"/>
            <a:ext cx="9896541" cy="5119414"/>
          </a:xfrm>
        </p:spPr>
      </p:pic>
      <p:sp>
        <p:nvSpPr>
          <p:cNvPr id="14" name="Rectangle 13">
            <a:extLst>
              <a:ext uri="{FF2B5EF4-FFF2-40B4-BE49-F238E27FC236}">
                <a16:creationId xmlns:a16="http://schemas.microsoft.com/office/drawing/2014/main" id="{081D0B05-A293-4649-A475-8C34E626937E}"/>
              </a:ext>
            </a:extLst>
          </p:cNvPr>
          <p:cNvSpPr/>
          <p:nvPr/>
        </p:nvSpPr>
        <p:spPr>
          <a:xfrm>
            <a:off x="9653287" y="5092861"/>
            <a:ext cx="1116277" cy="8236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006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3CD1-0FBA-CA4A-AE58-79CB67C39EB6}"/>
              </a:ext>
            </a:extLst>
          </p:cNvPr>
          <p:cNvSpPr>
            <a:spLocks noGrp="1"/>
          </p:cNvSpPr>
          <p:nvPr>
            <p:ph type="title"/>
          </p:nvPr>
        </p:nvSpPr>
        <p:spPr/>
        <p:txBody>
          <a:bodyPr/>
          <a:lstStyle/>
          <a:p>
            <a:r>
              <a:rPr lang="en-US" dirty="0">
                <a:latin typeface="Avenir Next Condensed" panose="020B0506020202020204" pitchFamily="34" charset="0"/>
              </a:rPr>
              <a:t>Code Coverage Evaluation </a:t>
            </a:r>
          </a:p>
        </p:txBody>
      </p:sp>
      <p:sp>
        <p:nvSpPr>
          <p:cNvPr id="4" name="Rectangle 3">
            <a:extLst>
              <a:ext uri="{FF2B5EF4-FFF2-40B4-BE49-F238E27FC236}">
                <a16:creationId xmlns:a16="http://schemas.microsoft.com/office/drawing/2014/main" id="{9C7C9907-0EC2-294C-8A38-542A3620CA4D}"/>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62DA7D-D2BF-514C-B77D-B28B9ACDFEB5}"/>
              </a:ext>
            </a:extLst>
          </p:cNvPr>
          <p:cNvSpPr>
            <a:spLocks noGrp="1"/>
          </p:cNvSpPr>
          <p:nvPr>
            <p:ph type="sldNum" sz="quarter" idx="12"/>
          </p:nvPr>
        </p:nvSpPr>
        <p:spPr/>
        <p:txBody>
          <a:bodyPr/>
          <a:lstStyle/>
          <a:p>
            <a:fld id="{079CB688-378F-4534-BFFE-AF122467FDB7}" type="slidenum">
              <a:rPr lang="zh-CN" altLang="en-US" smtClean="0"/>
              <a:t>16</a:t>
            </a:fld>
            <a:endParaRPr lang="zh-CN" altLang="en-US"/>
          </a:p>
        </p:txBody>
      </p:sp>
      <p:sp>
        <p:nvSpPr>
          <p:cNvPr id="32" name="TextBox 31">
            <a:extLst>
              <a:ext uri="{FF2B5EF4-FFF2-40B4-BE49-F238E27FC236}">
                <a16:creationId xmlns:a16="http://schemas.microsoft.com/office/drawing/2014/main" id="{08C79BC7-AD8A-4F4C-910C-390D28F97162}"/>
              </a:ext>
            </a:extLst>
          </p:cNvPr>
          <p:cNvSpPr txBox="1"/>
          <p:nvPr/>
        </p:nvSpPr>
        <p:spPr>
          <a:xfrm>
            <a:off x="4437381" y="2633229"/>
            <a:ext cx="900953" cy="523220"/>
          </a:xfrm>
          <a:prstGeom prst="rect">
            <a:avLst/>
          </a:prstGeom>
          <a:noFill/>
        </p:spPr>
        <p:txBody>
          <a:bodyPr wrap="square" rtlCol="0">
            <a:spAutoFit/>
          </a:bodyPr>
          <a:lstStyle/>
          <a:p>
            <a:r>
              <a:rPr lang="en-US" sz="2800" dirty="0"/>
              <a:t>Perl</a:t>
            </a:r>
          </a:p>
        </p:txBody>
      </p:sp>
      <p:sp>
        <p:nvSpPr>
          <p:cNvPr id="39" name="TextBox 38">
            <a:extLst>
              <a:ext uri="{FF2B5EF4-FFF2-40B4-BE49-F238E27FC236}">
                <a16:creationId xmlns:a16="http://schemas.microsoft.com/office/drawing/2014/main" id="{46AC89B9-525A-4E46-A56E-38FF1C85A114}"/>
              </a:ext>
            </a:extLst>
          </p:cNvPr>
          <p:cNvSpPr txBox="1"/>
          <p:nvPr/>
        </p:nvSpPr>
        <p:spPr>
          <a:xfrm>
            <a:off x="9722533" y="2644282"/>
            <a:ext cx="1076263" cy="523220"/>
          </a:xfrm>
          <a:prstGeom prst="rect">
            <a:avLst/>
          </a:prstGeom>
          <a:noFill/>
        </p:spPr>
        <p:txBody>
          <a:bodyPr wrap="square" rtlCol="0">
            <a:spAutoFit/>
          </a:bodyPr>
          <a:lstStyle/>
          <a:p>
            <a:r>
              <a:rPr lang="en-US" sz="2800" dirty="0" err="1"/>
              <a:t>libpng</a:t>
            </a:r>
            <a:endParaRPr lang="en-US" sz="2800" dirty="0"/>
          </a:p>
        </p:txBody>
      </p:sp>
      <p:sp>
        <p:nvSpPr>
          <p:cNvPr id="42" name="TextBox 41">
            <a:extLst>
              <a:ext uri="{FF2B5EF4-FFF2-40B4-BE49-F238E27FC236}">
                <a16:creationId xmlns:a16="http://schemas.microsoft.com/office/drawing/2014/main" id="{D67115EA-7857-F94F-9F1B-A977F9BD3645}"/>
              </a:ext>
            </a:extLst>
          </p:cNvPr>
          <p:cNvSpPr txBox="1"/>
          <p:nvPr/>
        </p:nvSpPr>
        <p:spPr>
          <a:xfrm>
            <a:off x="4438094" y="5165994"/>
            <a:ext cx="1568827" cy="523220"/>
          </a:xfrm>
          <a:prstGeom prst="rect">
            <a:avLst/>
          </a:prstGeom>
          <a:noFill/>
        </p:spPr>
        <p:txBody>
          <a:bodyPr wrap="square" rtlCol="0">
            <a:spAutoFit/>
          </a:bodyPr>
          <a:lstStyle/>
          <a:p>
            <a:r>
              <a:rPr lang="en-US" sz="2800" dirty="0" err="1"/>
              <a:t>objdump</a:t>
            </a:r>
            <a:endParaRPr lang="en-US" sz="2800" dirty="0"/>
          </a:p>
        </p:txBody>
      </p:sp>
      <p:sp>
        <p:nvSpPr>
          <p:cNvPr id="45" name="TextBox 44">
            <a:extLst>
              <a:ext uri="{FF2B5EF4-FFF2-40B4-BE49-F238E27FC236}">
                <a16:creationId xmlns:a16="http://schemas.microsoft.com/office/drawing/2014/main" id="{8CE2F679-821B-9D4E-9DDA-4A6005309EE0}"/>
              </a:ext>
            </a:extLst>
          </p:cNvPr>
          <p:cNvSpPr txBox="1"/>
          <p:nvPr/>
        </p:nvSpPr>
        <p:spPr>
          <a:xfrm>
            <a:off x="9722533" y="5195776"/>
            <a:ext cx="699341" cy="523220"/>
          </a:xfrm>
          <a:prstGeom prst="rect">
            <a:avLst/>
          </a:prstGeom>
          <a:noFill/>
        </p:spPr>
        <p:txBody>
          <a:bodyPr wrap="square" rtlCol="0">
            <a:spAutoFit/>
          </a:bodyPr>
          <a:lstStyle/>
          <a:p>
            <a:r>
              <a:rPr lang="en-US" sz="2800" dirty="0"/>
              <a:t>nm</a:t>
            </a:r>
          </a:p>
        </p:txBody>
      </p:sp>
      <p:pic>
        <p:nvPicPr>
          <p:cNvPr id="8" name="Content Placeholder 7">
            <a:extLst>
              <a:ext uri="{FF2B5EF4-FFF2-40B4-BE49-F238E27FC236}">
                <a16:creationId xmlns:a16="http://schemas.microsoft.com/office/drawing/2014/main" id="{3C1452A9-03E8-0340-A4E8-35E5E39231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9749" y="1509483"/>
            <a:ext cx="3589019" cy="2693711"/>
          </a:xfrm>
        </p:spPr>
      </p:pic>
      <p:pic>
        <p:nvPicPr>
          <p:cNvPr id="10" name="Picture 9">
            <a:extLst>
              <a:ext uri="{FF2B5EF4-FFF2-40B4-BE49-F238E27FC236}">
                <a16:creationId xmlns:a16="http://schemas.microsoft.com/office/drawing/2014/main" id="{CB9A72FF-ABEB-E34F-9518-39A4D919D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80" y="4178369"/>
            <a:ext cx="3589018" cy="2693710"/>
          </a:xfrm>
          <a:prstGeom prst="rect">
            <a:avLst/>
          </a:prstGeom>
        </p:spPr>
      </p:pic>
      <p:pic>
        <p:nvPicPr>
          <p:cNvPr id="12" name="Picture 11">
            <a:extLst>
              <a:ext uri="{FF2B5EF4-FFF2-40B4-BE49-F238E27FC236}">
                <a16:creationId xmlns:a16="http://schemas.microsoft.com/office/drawing/2014/main" id="{147A29B3-6AC4-1040-A1F7-621B0DCE7B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2241" y="4178369"/>
            <a:ext cx="3589018" cy="2693710"/>
          </a:xfrm>
          <a:prstGeom prst="rect">
            <a:avLst/>
          </a:prstGeom>
        </p:spPr>
      </p:pic>
      <p:pic>
        <p:nvPicPr>
          <p:cNvPr id="14" name="Picture 13">
            <a:extLst>
              <a:ext uri="{FF2B5EF4-FFF2-40B4-BE49-F238E27FC236}">
                <a16:creationId xmlns:a16="http://schemas.microsoft.com/office/drawing/2014/main" id="{930276CB-75F0-454D-B051-DE974A27CB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198" y="1509483"/>
            <a:ext cx="3596819" cy="2699565"/>
          </a:xfrm>
          <a:prstGeom prst="rect">
            <a:avLst/>
          </a:prstGeom>
        </p:spPr>
      </p:pic>
    </p:spTree>
    <p:extLst>
      <p:ext uri="{BB962C8B-B14F-4D97-AF65-F5344CB8AC3E}">
        <p14:creationId xmlns:p14="http://schemas.microsoft.com/office/powerpoint/2010/main" val="69757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3CD1-0FBA-CA4A-AE58-79CB67C39EB6}"/>
              </a:ext>
            </a:extLst>
          </p:cNvPr>
          <p:cNvSpPr>
            <a:spLocks noGrp="1"/>
          </p:cNvSpPr>
          <p:nvPr>
            <p:ph type="title"/>
          </p:nvPr>
        </p:nvSpPr>
        <p:spPr/>
        <p:txBody>
          <a:bodyPr/>
          <a:lstStyle/>
          <a:p>
            <a:r>
              <a:rPr lang="en-US" dirty="0">
                <a:latin typeface="Avenir Next Condensed" panose="020B0506020202020204" pitchFamily="34" charset="0"/>
              </a:rPr>
              <a:t>Bugs found by </a:t>
            </a:r>
            <a:r>
              <a:rPr lang="en-US" dirty="0" err="1">
                <a:latin typeface="Avenir Next Condensed" panose="020B0506020202020204" pitchFamily="34" charset="0"/>
              </a:rPr>
              <a:t>Ptrix</a:t>
            </a:r>
            <a:endParaRPr lang="en-US" dirty="0">
              <a:latin typeface="Avenir Next Condensed" panose="020B0506020202020204" pitchFamily="34" charset="0"/>
            </a:endParaRPr>
          </a:p>
        </p:txBody>
      </p:sp>
      <p:sp>
        <p:nvSpPr>
          <p:cNvPr id="3" name="Content Placeholder 2">
            <a:extLst>
              <a:ext uri="{FF2B5EF4-FFF2-40B4-BE49-F238E27FC236}">
                <a16:creationId xmlns:a16="http://schemas.microsoft.com/office/drawing/2014/main" id="{14D40DA4-3EBE-984E-9C49-7367C61B60A0}"/>
              </a:ext>
            </a:extLst>
          </p:cNvPr>
          <p:cNvSpPr>
            <a:spLocks noGrp="1"/>
          </p:cNvSpPr>
          <p:nvPr>
            <p:ph idx="1"/>
          </p:nvPr>
        </p:nvSpPr>
        <p:spPr>
          <a:xfrm>
            <a:off x="838200" y="1825625"/>
            <a:ext cx="5682520" cy="4351338"/>
          </a:xfrm>
        </p:spPr>
        <p:txBody>
          <a:bodyPr vert="horz" lIns="91440" tIns="45720" rIns="91440" bIns="45720" rtlCol="0" anchor="t">
            <a:normAutofit/>
          </a:bodyPr>
          <a:lstStyle/>
          <a:p>
            <a:r>
              <a:rPr lang="en-US" dirty="0"/>
              <a:t>25 memory error vulnerabilities</a:t>
            </a:r>
          </a:p>
          <a:p>
            <a:r>
              <a:rPr lang="en-US"/>
              <a:t>10 </a:t>
            </a:r>
            <a:r>
              <a:rPr lang="en-US" dirty="0"/>
              <a:t>Denial-of-Service (DoS)</a:t>
            </a:r>
          </a:p>
          <a:p>
            <a:r>
              <a:rPr lang="en-US" dirty="0"/>
              <a:t>11 CVE No. are assigned already </a:t>
            </a:r>
          </a:p>
          <a:p>
            <a:endParaRPr lang="en-US" dirty="0">
              <a:latin typeface="Avenir Next Condensed" panose="020B0506020202020204" pitchFamily="34" charset="0"/>
            </a:endParaRPr>
          </a:p>
        </p:txBody>
      </p:sp>
      <p:sp>
        <p:nvSpPr>
          <p:cNvPr id="4" name="Rectangle 3">
            <a:extLst>
              <a:ext uri="{FF2B5EF4-FFF2-40B4-BE49-F238E27FC236}">
                <a16:creationId xmlns:a16="http://schemas.microsoft.com/office/drawing/2014/main" id="{9C7C9907-0EC2-294C-8A38-542A3620CA4D}"/>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62DA7D-D2BF-514C-B77D-B28B9ACDFEB5}"/>
              </a:ext>
            </a:extLst>
          </p:cNvPr>
          <p:cNvSpPr>
            <a:spLocks noGrp="1"/>
          </p:cNvSpPr>
          <p:nvPr>
            <p:ph type="sldNum" sz="quarter" idx="12"/>
          </p:nvPr>
        </p:nvSpPr>
        <p:spPr/>
        <p:txBody>
          <a:bodyPr/>
          <a:lstStyle/>
          <a:p>
            <a:fld id="{079CB688-378F-4534-BFFE-AF122467FDB7}" type="slidenum">
              <a:rPr lang="zh-CN" altLang="en-US" smtClean="0"/>
              <a:t>17</a:t>
            </a:fld>
            <a:endParaRPr lang="zh-CN" altLang="en-US"/>
          </a:p>
        </p:txBody>
      </p:sp>
      <p:pic>
        <p:nvPicPr>
          <p:cNvPr id="6" name="Picture 5">
            <a:extLst>
              <a:ext uri="{FF2B5EF4-FFF2-40B4-BE49-F238E27FC236}">
                <a16:creationId xmlns:a16="http://schemas.microsoft.com/office/drawing/2014/main" id="{7043F50C-C51B-7A4C-9CAE-9D5F1FE9824B}"/>
              </a:ext>
            </a:extLst>
          </p:cNvPr>
          <p:cNvPicPr>
            <a:picLocks noChangeAspect="1"/>
          </p:cNvPicPr>
          <p:nvPr/>
        </p:nvPicPr>
        <p:blipFill>
          <a:blip r:embed="rId3"/>
          <a:stretch>
            <a:fillRect/>
          </a:stretch>
        </p:blipFill>
        <p:spPr>
          <a:xfrm>
            <a:off x="6520720" y="1781086"/>
            <a:ext cx="4833079" cy="4525403"/>
          </a:xfrm>
          <a:prstGeom prst="rect">
            <a:avLst/>
          </a:prstGeom>
        </p:spPr>
      </p:pic>
    </p:spTree>
    <p:extLst>
      <p:ext uri="{BB962C8B-B14F-4D97-AF65-F5344CB8AC3E}">
        <p14:creationId xmlns:p14="http://schemas.microsoft.com/office/powerpoint/2010/main" val="2442494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3CD1-0FBA-CA4A-AE58-79CB67C39EB6}"/>
              </a:ext>
            </a:extLst>
          </p:cNvPr>
          <p:cNvSpPr>
            <a:spLocks noGrp="1"/>
          </p:cNvSpPr>
          <p:nvPr>
            <p:ph type="title"/>
          </p:nvPr>
        </p:nvSpPr>
        <p:spPr/>
        <p:txBody>
          <a:bodyPr>
            <a:normAutofit/>
          </a:bodyPr>
          <a:lstStyle/>
          <a:p>
            <a:r>
              <a:rPr lang="en-US" dirty="0">
                <a:latin typeface="Avenir Next Condensed" panose="020B0506020202020204" pitchFamily="34" charset="0"/>
              </a:rPr>
              <a:t>Case study: Stack Exhaustion in Perl</a:t>
            </a:r>
          </a:p>
        </p:txBody>
      </p:sp>
      <p:pic>
        <p:nvPicPr>
          <p:cNvPr id="7" name="Content Placeholder 6" descr="A close up of text on a white background&#10;&#10;Description automatically generated">
            <a:extLst>
              <a:ext uri="{FF2B5EF4-FFF2-40B4-BE49-F238E27FC236}">
                <a16:creationId xmlns:a16="http://schemas.microsoft.com/office/drawing/2014/main" id="{FB16265D-40AF-1F42-A2D1-92C9E03B9D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18671" y="2776537"/>
            <a:ext cx="5535129" cy="3069571"/>
          </a:xfrm>
        </p:spPr>
      </p:pic>
      <p:sp>
        <p:nvSpPr>
          <p:cNvPr id="4" name="Rectangle 3">
            <a:extLst>
              <a:ext uri="{FF2B5EF4-FFF2-40B4-BE49-F238E27FC236}">
                <a16:creationId xmlns:a16="http://schemas.microsoft.com/office/drawing/2014/main" id="{9C7C9907-0EC2-294C-8A38-542A3620CA4D}"/>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62DA7D-D2BF-514C-B77D-B28B9ACDFEB5}"/>
              </a:ext>
            </a:extLst>
          </p:cNvPr>
          <p:cNvSpPr>
            <a:spLocks noGrp="1"/>
          </p:cNvSpPr>
          <p:nvPr>
            <p:ph type="sldNum" sz="quarter" idx="12"/>
          </p:nvPr>
        </p:nvSpPr>
        <p:spPr/>
        <p:txBody>
          <a:bodyPr/>
          <a:lstStyle/>
          <a:p>
            <a:fld id="{079CB688-378F-4534-BFFE-AF122467FDB7}" type="slidenum">
              <a:rPr lang="zh-CN" altLang="en-US" smtClean="0"/>
              <a:t>18</a:t>
            </a:fld>
            <a:endParaRPr lang="zh-CN" altLang="en-US"/>
          </a:p>
        </p:txBody>
      </p:sp>
      <p:sp>
        <p:nvSpPr>
          <p:cNvPr id="8" name="TextBox 7">
            <a:extLst>
              <a:ext uri="{FF2B5EF4-FFF2-40B4-BE49-F238E27FC236}">
                <a16:creationId xmlns:a16="http://schemas.microsoft.com/office/drawing/2014/main" id="{D07A0A0C-DDC0-0B41-9636-A08FED90999F}"/>
              </a:ext>
            </a:extLst>
          </p:cNvPr>
          <p:cNvSpPr txBox="1"/>
          <p:nvPr/>
        </p:nvSpPr>
        <p:spPr>
          <a:xfrm>
            <a:off x="838199" y="1690686"/>
            <a:ext cx="4754644"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venir Next Condensed" panose="020B0506020202020204" pitchFamily="34" charset="0"/>
              </a:rPr>
              <a:t>With an input containing over 3500 “(”, one can trigger a stack exhaustion error. </a:t>
            </a:r>
          </a:p>
          <a:p>
            <a:pPr marL="457200" indent="-457200">
              <a:buFont typeface="Arial" panose="020B0604020202020204" pitchFamily="34" charset="0"/>
              <a:buChar char="•"/>
            </a:pPr>
            <a:r>
              <a:rPr lang="en-US" sz="2800" dirty="0">
                <a:latin typeface="Avenir Next Condensed" panose="020B0506020202020204" pitchFamily="34" charset="0"/>
              </a:rPr>
              <a:t>Each of those “(” would trigger a recursive call to function </a:t>
            </a:r>
            <a:r>
              <a:rPr lang="en-US" sz="2800" i="1" dirty="0" err="1">
                <a:latin typeface="Avenir Next Condensed" panose="020B0506020202020204" pitchFamily="34" charset="0"/>
              </a:rPr>
              <a:t>S_reg</a:t>
            </a:r>
            <a:r>
              <a:rPr lang="en-US" sz="2800" dirty="0">
                <a:latin typeface="Avenir Next Condensed" panose="020B0506020202020204" pitchFamily="34" charset="0"/>
              </a:rPr>
              <a:t> at Line 11, which gradually exhausted the stack region.</a:t>
            </a:r>
          </a:p>
        </p:txBody>
      </p:sp>
    </p:spTree>
    <p:extLst>
      <p:ext uri="{BB962C8B-B14F-4D97-AF65-F5344CB8AC3E}">
        <p14:creationId xmlns:p14="http://schemas.microsoft.com/office/powerpoint/2010/main" val="2185765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3CD1-0FBA-CA4A-AE58-79CB67C39EB6}"/>
              </a:ext>
            </a:extLst>
          </p:cNvPr>
          <p:cNvSpPr>
            <a:spLocks noGrp="1"/>
          </p:cNvSpPr>
          <p:nvPr>
            <p:ph type="title"/>
          </p:nvPr>
        </p:nvSpPr>
        <p:spPr/>
        <p:txBody>
          <a:bodyPr>
            <a:normAutofit/>
          </a:bodyPr>
          <a:lstStyle/>
          <a:p>
            <a:r>
              <a:rPr lang="en-US" dirty="0">
                <a:latin typeface="Avenir Next Condensed" panose="020B0506020202020204" pitchFamily="34" charset="0"/>
              </a:rPr>
              <a:t>Case study: </a:t>
            </a:r>
            <a:r>
              <a:rPr lang="en-US" altLang="zh-CN" dirty="0">
                <a:latin typeface="Avenir Next Condensed" panose="020B0506020202020204" pitchFamily="34" charset="0"/>
              </a:rPr>
              <a:t>Integer</a:t>
            </a:r>
            <a:r>
              <a:rPr lang="zh-CN" altLang="en-US" dirty="0">
                <a:latin typeface="Avenir Next Condensed" panose="020B0506020202020204" pitchFamily="34" charset="0"/>
              </a:rPr>
              <a:t> </a:t>
            </a:r>
            <a:r>
              <a:rPr lang="en-US" altLang="zh-CN" dirty="0">
                <a:latin typeface="Avenir Next Condensed" panose="020B0506020202020204" pitchFamily="34" charset="0"/>
              </a:rPr>
              <a:t>Overflow</a:t>
            </a:r>
            <a:r>
              <a:rPr lang="zh-CN" altLang="en-US" dirty="0">
                <a:latin typeface="Avenir Next Condensed" panose="020B0506020202020204" pitchFamily="34" charset="0"/>
              </a:rPr>
              <a:t> </a:t>
            </a:r>
            <a:r>
              <a:rPr lang="en-US" altLang="zh-CN" dirty="0">
                <a:latin typeface="Avenir Next Condensed" panose="020B0506020202020204" pitchFamily="34" charset="0"/>
              </a:rPr>
              <a:t>in</a:t>
            </a:r>
            <a:r>
              <a:rPr lang="zh-CN" altLang="en-US" dirty="0">
                <a:latin typeface="Avenir Next Condensed" panose="020B0506020202020204" pitchFamily="34" charset="0"/>
              </a:rPr>
              <a:t> </a:t>
            </a:r>
            <a:r>
              <a:rPr lang="en-US" altLang="zh-CN" dirty="0" err="1">
                <a:latin typeface="Avenir Next Condensed" panose="020B0506020202020204" pitchFamily="34" charset="0"/>
              </a:rPr>
              <a:t>objdump</a:t>
            </a:r>
            <a:endParaRPr lang="en-US" dirty="0">
              <a:latin typeface="Avenir Next Condensed" panose="020B0506020202020204" pitchFamily="34" charset="0"/>
            </a:endParaRPr>
          </a:p>
        </p:txBody>
      </p:sp>
      <p:sp>
        <p:nvSpPr>
          <p:cNvPr id="4" name="Rectangle 3">
            <a:extLst>
              <a:ext uri="{FF2B5EF4-FFF2-40B4-BE49-F238E27FC236}">
                <a16:creationId xmlns:a16="http://schemas.microsoft.com/office/drawing/2014/main" id="{9C7C9907-0EC2-294C-8A38-542A3620CA4D}"/>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62DA7D-D2BF-514C-B77D-B28B9ACDFEB5}"/>
              </a:ext>
            </a:extLst>
          </p:cNvPr>
          <p:cNvSpPr>
            <a:spLocks noGrp="1"/>
          </p:cNvSpPr>
          <p:nvPr>
            <p:ph type="sldNum" sz="quarter" idx="12"/>
          </p:nvPr>
        </p:nvSpPr>
        <p:spPr/>
        <p:txBody>
          <a:bodyPr/>
          <a:lstStyle/>
          <a:p>
            <a:fld id="{079CB688-378F-4534-BFFE-AF122467FDB7}" type="slidenum">
              <a:rPr lang="zh-CN" altLang="en-US" smtClean="0"/>
              <a:t>19</a:t>
            </a:fld>
            <a:endParaRPr lang="zh-CN" altLang="en-US"/>
          </a:p>
        </p:txBody>
      </p:sp>
      <p:pic>
        <p:nvPicPr>
          <p:cNvPr id="10" name="Content Placeholder 9" descr="A screenshot of a cell phone&#10;&#10;Description automatically generated">
            <a:extLst>
              <a:ext uri="{FF2B5EF4-FFF2-40B4-BE49-F238E27FC236}">
                <a16:creationId xmlns:a16="http://schemas.microsoft.com/office/drawing/2014/main" id="{88ABBFCF-F840-7A4C-9E51-66CFC11A63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5868818" cy="2819227"/>
          </a:xfrm>
        </p:spPr>
      </p:pic>
      <p:pic>
        <p:nvPicPr>
          <p:cNvPr id="7" name="Picture 6">
            <a:extLst>
              <a:ext uri="{FF2B5EF4-FFF2-40B4-BE49-F238E27FC236}">
                <a16:creationId xmlns:a16="http://schemas.microsoft.com/office/drawing/2014/main" id="{6D25A414-85D1-7442-873B-664EC8A00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5110" y="1309743"/>
            <a:ext cx="3314317" cy="4918018"/>
          </a:xfrm>
          <a:prstGeom prst="rect">
            <a:avLst/>
          </a:prstGeom>
        </p:spPr>
      </p:pic>
      <p:sp>
        <p:nvSpPr>
          <p:cNvPr id="3" name="TextBox 2">
            <a:extLst>
              <a:ext uri="{FF2B5EF4-FFF2-40B4-BE49-F238E27FC236}">
                <a16:creationId xmlns:a16="http://schemas.microsoft.com/office/drawing/2014/main" id="{E8CB66E5-55FA-7F4E-9255-D65F1E875BEA}"/>
              </a:ext>
            </a:extLst>
          </p:cNvPr>
          <p:cNvSpPr txBox="1"/>
          <p:nvPr/>
        </p:nvSpPr>
        <p:spPr>
          <a:xfrm>
            <a:off x="838200" y="4843849"/>
            <a:ext cx="5868818" cy="1200329"/>
          </a:xfrm>
          <a:prstGeom prst="rect">
            <a:avLst/>
          </a:prstGeom>
          <a:noFill/>
        </p:spPr>
        <p:txBody>
          <a:bodyPr wrap="square" rtlCol="0">
            <a:spAutoFit/>
          </a:bodyPr>
          <a:lstStyle/>
          <a:p>
            <a:pPr marL="285750" indent="-285750">
              <a:buFont typeface="Arial" panose="020B0604020202020204" pitchFamily="34" charset="0"/>
              <a:buChar char="•"/>
            </a:pPr>
            <a:r>
              <a:rPr lang="en-US" i="1" dirty="0" err="1"/>
              <a:t>bfd_canonicalize_dynamic_reloc</a:t>
            </a:r>
            <a:r>
              <a:rPr lang="en-US" dirty="0"/>
              <a:t> may return -1 when exception happens.</a:t>
            </a:r>
          </a:p>
          <a:p>
            <a:pPr marL="285750" indent="-285750">
              <a:buFont typeface="Arial" panose="020B0604020202020204" pitchFamily="34" charset="0"/>
              <a:buChar char="•"/>
            </a:pPr>
            <a:r>
              <a:rPr lang="en-US" i="1" dirty="0" err="1"/>
              <a:t>qsort</a:t>
            </a:r>
            <a:r>
              <a:rPr lang="en-US" dirty="0"/>
              <a:t> wrongly casts -1 to the largest unsigned value and ultimately incurs out-of-bound memory accesses. </a:t>
            </a:r>
          </a:p>
        </p:txBody>
      </p:sp>
      <p:cxnSp>
        <p:nvCxnSpPr>
          <p:cNvPr id="8" name="Straight Connector 7">
            <a:extLst>
              <a:ext uri="{FF2B5EF4-FFF2-40B4-BE49-F238E27FC236}">
                <a16:creationId xmlns:a16="http://schemas.microsoft.com/office/drawing/2014/main" id="{A4CB6462-E4D1-FD4C-BB5D-68EE2AC25FFE}"/>
              </a:ext>
            </a:extLst>
          </p:cNvPr>
          <p:cNvCxnSpPr>
            <a:cxnSpLocks/>
          </p:cNvCxnSpPr>
          <p:nvPr/>
        </p:nvCxnSpPr>
        <p:spPr>
          <a:xfrm>
            <a:off x="838200" y="3519284"/>
            <a:ext cx="5429865" cy="0"/>
          </a:xfrm>
          <a:prstGeom prst="line">
            <a:avLst/>
          </a:prstGeom>
          <a:ln w="25400">
            <a:solidFill>
              <a:srgbClr val="FF74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33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3CD1-0FBA-CA4A-AE58-79CB67C39EB6}"/>
              </a:ext>
            </a:extLst>
          </p:cNvPr>
          <p:cNvSpPr>
            <a:spLocks noGrp="1"/>
          </p:cNvSpPr>
          <p:nvPr>
            <p:ph type="title"/>
          </p:nvPr>
        </p:nvSpPr>
        <p:spPr/>
        <p:txBody>
          <a:bodyPr>
            <a:normAutofit/>
          </a:bodyPr>
          <a:lstStyle/>
          <a:p>
            <a:r>
              <a:rPr lang="en-US" dirty="0">
                <a:latin typeface="Avenir Next Condensed" panose="020B0506020202020204" pitchFamily="34" charset="0"/>
              </a:rPr>
              <a:t>Fuzzing: de facto software testing technique</a:t>
            </a:r>
          </a:p>
        </p:txBody>
      </p:sp>
      <p:sp>
        <p:nvSpPr>
          <p:cNvPr id="3" name="Content Placeholder 2">
            <a:extLst>
              <a:ext uri="{FF2B5EF4-FFF2-40B4-BE49-F238E27FC236}">
                <a16:creationId xmlns:a16="http://schemas.microsoft.com/office/drawing/2014/main" id="{14D40DA4-3EBE-984E-9C49-7367C61B60A0}"/>
              </a:ext>
            </a:extLst>
          </p:cNvPr>
          <p:cNvSpPr>
            <a:spLocks noGrp="1"/>
          </p:cNvSpPr>
          <p:nvPr>
            <p:ph idx="1"/>
          </p:nvPr>
        </p:nvSpPr>
        <p:spPr>
          <a:xfrm>
            <a:off x="838200" y="1825625"/>
            <a:ext cx="10515600" cy="4351338"/>
          </a:xfrm>
        </p:spPr>
        <p:txBody>
          <a:bodyPr vert="horz" lIns="91440" tIns="45720" rIns="91440" bIns="45720" rtlCol="0" anchor="t">
            <a:normAutofit/>
          </a:bodyPr>
          <a:lstStyle/>
          <a:p>
            <a:pPr fontAlgn="base"/>
            <a:r>
              <a:rPr lang="en-US" dirty="0">
                <a:latin typeface="Avenir Next Condensed" panose="020B0506020202020204" pitchFamily="34" charset="0"/>
              </a:rPr>
              <a:t>Automated software testing technique</a:t>
            </a:r>
          </a:p>
          <a:p>
            <a:pPr lvl="1" fontAlgn="base"/>
            <a:r>
              <a:rPr lang="en-US" dirty="0">
                <a:latin typeface="Avenir Next Condensed" panose="020B0506020202020204" pitchFamily="34" charset="0"/>
              </a:rPr>
              <a:t>Feed unexpected inputs to trigger abnormal behaviors</a:t>
            </a:r>
            <a:endParaRPr lang="en-US" sz="1800" dirty="0">
              <a:latin typeface="Avenir Next Condensed" panose="020B0506020202020204" pitchFamily="34" charset="0"/>
            </a:endParaRPr>
          </a:p>
          <a:p>
            <a:pPr fontAlgn="base"/>
            <a:r>
              <a:rPr lang="en-US" dirty="0">
                <a:latin typeface="Avenir Next Condensed" panose="020B0506020202020204" pitchFamily="34" charset="0"/>
              </a:rPr>
              <a:t>Widely used in the industry and academia</a:t>
            </a:r>
          </a:p>
          <a:p>
            <a:pPr lvl="1" fontAlgn="base"/>
            <a:r>
              <a:rPr lang="en-US" dirty="0">
                <a:latin typeface="Avenir Next Condensed" panose="020B0506020202020204" pitchFamily="34" charset="0"/>
              </a:rPr>
              <a:t>AFL (American fuzzy lop) [1]</a:t>
            </a:r>
            <a:endParaRPr lang="en-US" sz="2800" dirty="0">
              <a:latin typeface="Avenir Next Condensed" panose="020B0506020202020204" pitchFamily="34" charset="0"/>
            </a:endParaRPr>
          </a:p>
          <a:p>
            <a:pPr lvl="1" fontAlgn="base"/>
            <a:r>
              <a:rPr lang="en-US" dirty="0" err="1">
                <a:latin typeface="Avenir Next Condensed" panose="020B0506020202020204" pitchFamily="34" charset="0"/>
              </a:rPr>
              <a:t>Libfuzzer</a:t>
            </a:r>
            <a:r>
              <a:rPr lang="en-US" dirty="0">
                <a:latin typeface="Avenir Next Condensed" panose="020B0506020202020204" pitchFamily="34" charset="0"/>
              </a:rPr>
              <a:t> [2]</a:t>
            </a:r>
            <a:endParaRPr lang="en-US" sz="1800" dirty="0">
              <a:latin typeface="Avenir Next Condensed" panose="020B0506020202020204" pitchFamily="34" charset="0"/>
            </a:endParaRPr>
          </a:p>
          <a:p>
            <a:r>
              <a:rPr lang="en-US" dirty="0">
                <a:latin typeface="Avenir Next Condensed" panose="020B0506020202020204" pitchFamily="34" charset="0"/>
              </a:rPr>
              <a:t>Why coverage-based fuzzing?</a:t>
            </a:r>
          </a:p>
          <a:p>
            <a:pPr lvl="1"/>
            <a:r>
              <a:rPr lang="en-US" dirty="0">
                <a:latin typeface="Avenir Next Condensed" panose="020B0506020202020204" pitchFamily="34" charset="0"/>
              </a:rPr>
              <a:t>More effective at path exploration without sacrificing time for program analysis</a:t>
            </a:r>
          </a:p>
          <a:p>
            <a:pPr lvl="1"/>
            <a:endParaRPr lang="en-US" dirty="0">
              <a:latin typeface="Avenir Next Condensed" panose="020B0506020202020204" pitchFamily="34" charset="0"/>
            </a:endParaRPr>
          </a:p>
        </p:txBody>
      </p:sp>
      <p:sp>
        <p:nvSpPr>
          <p:cNvPr id="4" name="Rectangle 3">
            <a:extLst>
              <a:ext uri="{FF2B5EF4-FFF2-40B4-BE49-F238E27FC236}">
                <a16:creationId xmlns:a16="http://schemas.microsoft.com/office/drawing/2014/main" id="{9C7C9907-0EC2-294C-8A38-542A3620CA4D}"/>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62DA7D-D2BF-514C-B77D-B28B9ACDFEB5}"/>
              </a:ext>
            </a:extLst>
          </p:cNvPr>
          <p:cNvSpPr>
            <a:spLocks noGrp="1"/>
          </p:cNvSpPr>
          <p:nvPr>
            <p:ph type="sldNum" sz="quarter" idx="12"/>
          </p:nvPr>
        </p:nvSpPr>
        <p:spPr/>
        <p:txBody>
          <a:bodyPr/>
          <a:lstStyle/>
          <a:p>
            <a:fld id="{079CB688-378F-4534-BFFE-AF122467FDB7}" type="slidenum">
              <a:rPr lang="zh-CN" altLang="en-US" smtClean="0"/>
              <a:t>2</a:t>
            </a:fld>
            <a:endParaRPr lang="zh-CN" altLang="en-US"/>
          </a:p>
        </p:txBody>
      </p:sp>
      <p:grpSp>
        <p:nvGrpSpPr>
          <p:cNvPr id="6" name="Group 5">
            <a:extLst>
              <a:ext uri="{FF2B5EF4-FFF2-40B4-BE49-F238E27FC236}">
                <a16:creationId xmlns:a16="http://schemas.microsoft.com/office/drawing/2014/main" id="{4ED4B3CB-270A-3A47-A35D-2AB19EF92D7D}"/>
              </a:ext>
            </a:extLst>
          </p:cNvPr>
          <p:cNvGrpSpPr/>
          <p:nvPr/>
        </p:nvGrpSpPr>
        <p:grpSpPr>
          <a:xfrm>
            <a:off x="4572000" y="1690688"/>
            <a:ext cx="6781800" cy="5053761"/>
            <a:chOff x="4905599" y="1690688"/>
            <a:chExt cx="6448201" cy="5054055"/>
          </a:xfrm>
        </p:grpSpPr>
        <p:sp>
          <p:nvSpPr>
            <p:cNvPr id="7" name="TextBox 6">
              <a:extLst>
                <a:ext uri="{FF2B5EF4-FFF2-40B4-BE49-F238E27FC236}">
                  <a16:creationId xmlns:a16="http://schemas.microsoft.com/office/drawing/2014/main" id="{F6558F7A-DC4E-0B4F-8AAA-085C873CE218}"/>
                </a:ext>
              </a:extLst>
            </p:cNvPr>
            <p:cNvSpPr txBox="1"/>
            <p:nvPr/>
          </p:nvSpPr>
          <p:spPr>
            <a:xfrm>
              <a:off x="6427162" y="6333645"/>
              <a:ext cx="3405075" cy="411098"/>
            </a:xfrm>
            <a:prstGeom prst="rect">
              <a:avLst/>
            </a:prstGeom>
            <a:noFill/>
            <a:ln>
              <a:noFill/>
            </a:ln>
          </p:spPr>
          <p:txBody>
            <a:bodyPr wrap="square" rtlCol="0">
              <a:spAutoFit/>
            </a:bodyPr>
            <a:lstStyle/>
            <a:p>
              <a:r>
                <a:rPr lang="en-US" sz="2000" dirty="0">
                  <a:hlinkClick r:id="rId3"/>
                </a:rPr>
                <a:t>http://lcamtuf.coredump.cx/afl/</a:t>
              </a:r>
              <a:endParaRPr lang="en-US" sz="2000" dirty="0"/>
            </a:p>
          </p:txBody>
        </p:sp>
        <p:pic>
          <p:nvPicPr>
            <p:cNvPr id="8" name="Picture 7" descr="A close up of a computer&#10;&#10;Description automatically generated">
              <a:extLst>
                <a:ext uri="{FF2B5EF4-FFF2-40B4-BE49-F238E27FC236}">
                  <a16:creationId xmlns:a16="http://schemas.microsoft.com/office/drawing/2014/main" id="{0C0D2E52-2BDF-ED41-8F08-2D0C78234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599" y="1690688"/>
              <a:ext cx="6448201" cy="4665662"/>
            </a:xfrm>
            <a:prstGeom prst="rect">
              <a:avLst/>
            </a:prstGeom>
          </p:spPr>
        </p:pic>
      </p:grpSp>
    </p:spTree>
    <p:extLst>
      <p:ext uri="{BB962C8B-B14F-4D97-AF65-F5344CB8AC3E}">
        <p14:creationId xmlns:p14="http://schemas.microsoft.com/office/powerpoint/2010/main" val="278967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venir Next Condensed" panose="020B0506020202020204" pitchFamily="34" charset="0"/>
                <a:cs typeface="Calibri"/>
              </a:rPr>
              <a:t>Conclusion</a:t>
            </a:r>
            <a:endParaRPr lang="en-US" dirty="0">
              <a:latin typeface="Avenir Next Condensed" panose="020B0506020202020204" pitchFamily="34" charset="0"/>
            </a:endParaRPr>
          </a:p>
        </p:txBody>
      </p:sp>
      <p:sp>
        <p:nvSpPr>
          <p:cNvPr id="5" name="Rectangle 4">
            <a:extLst>
              <a:ext uri="{FF2B5EF4-FFF2-40B4-BE49-F238E27FC236}">
                <a16:creationId xmlns:a16="http://schemas.microsoft.com/office/drawing/2014/main" id="{E5B83D44-ACDA-4DF2-8455-1E1541BDAA1B}"/>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15CE592-39DE-BD4A-96DC-6384DA21A811}"/>
              </a:ext>
            </a:extLst>
          </p:cNvPr>
          <p:cNvSpPr>
            <a:spLocks noGrp="1"/>
          </p:cNvSpPr>
          <p:nvPr>
            <p:ph type="sldNum" sz="quarter" idx="12"/>
          </p:nvPr>
        </p:nvSpPr>
        <p:spPr/>
        <p:txBody>
          <a:bodyPr/>
          <a:lstStyle/>
          <a:p>
            <a:fld id="{079CB688-378F-4534-BFFE-AF122467FDB7}" type="slidenum">
              <a:rPr lang="zh-CN" altLang="en-US" smtClean="0"/>
              <a:t>20</a:t>
            </a:fld>
            <a:endParaRPr lang="zh-CN" altLang="en-US"/>
          </a:p>
        </p:txBody>
      </p:sp>
      <p:sp>
        <p:nvSpPr>
          <p:cNvPr id="6" name="Rounded Rectangle 5">
            <a:extLst>
              <a:ext uri="{FF2B5EF4-FFF2-40B4-BE49-F238E27FC236}">
                <a16:creationId xmlns:a16="http://schemas.microsoft.com/office/drawing/2014/main" id="{552C6FF6-6B05-2144-9960-7DC74996E284}"/>
              </a:ext>
            </a:extLst>
          </p:cNvPr>
          <p:cNvSpPr/>
          <p:nvPr/>
        </p:nvSpPr>
        <p:spPr>
          <a:xfrm>
            <a:off x="838199" y="1809307"/>
            <a:ext cx="10515601" cy="92648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Avenir Next Condensed" panose="020B0506020202020204" pitchFamily="34" charset="0"/>
                <a:cs typeface="Calibri"/>
              </a:rPr>
              <a:t>Fuzz testing source-unavailable programs is</a:t>
            </a:r>
            <a:r>
              <a:rPr lang="zh-CN" altLang="en-US" sz="3200" dirty="0">
                <a:solidFill>
                  <a:schemeClr val="tx1"/>
                </a:solidFill>
                <a:latin typeface="Avenir Next Condensed" panose="020B0506020202020204" pitchFamily="34" charset="0"/>
                <a:cs typeface="Calibri"/>
              </a:rPr>
              <a:t> </a:t>
            </a:r>
            <a:r>
              <a:rPr lang="en-US" altLang="zh-CN" sz="3200" dirty="0">
                <a:solidFill>
                  <a:schemeClr val="tx1"/>
                </a:solidFill>
                <a:latin typeface="Avenir Next Condensed" panose="020B0506020202020204" pitchFamily="34" charset="0"/>
                <a:cs typeface="Calibri"/>
              </a:rPr>
              <a:t>very</a:t>
            </a:r>
            <a:r>
              <a:rPr lang="en-US" sz="3200" dirty="0">
                <a:solidFill>
                  <a:schemeClr val="tx1"/>
                </a:solidFill>
                <a:latin typeface="Avenir Next Condensed" panose="020B0506020202020204" pitchFamily="34" charset="0"/>
                <a:cs typeface="Calibri"/>
              </a:rPr>
              <a:t> slow</a:t>
            </a:r>
          </a:p>
        </p:txBody>
      </p:sp>
      <p:sp>
        <p:nvSpPr>
          <p:cNvPr id="7" name="Rounded Rectangle 6">
            <a:extLst>
              <a:ext uri="{FF2B5EF4-FFF2-40B4-BE49-F238E27FC236}">
                <a16:creationId xmlns:a16="http://schemas.microsoft.com/office/drawing/2014/main" id="{45EB39BE-5F98-444F-8D8A-5C0813C7C4F0}"/>
              </a:ext>
            </a:extLst>
          </p:cNvPr>
          <p:cNvSpPr/>
          <p:nvPr/>
        </p:nvSpPr>
        <p:spPr>
          <a:xfrm>
            <a:off x="838199" y="3339140"/>
            <a:ext cx="10515600" cy="92648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chemeClr val="tx1"/>
                </a:solidFill>
                <a:latin typeface="Avenir Next Condensed" panose="020B0506020202020204" pitchFamily="34" charset="0"/>
                <a:cs typeface="Calibri"/>
              </a:rPr>
              <a:t>Ptrix</a:t>
            </a:r>
            <a:r>
              <a:rPr lang="en-US" sz="3200" dirty="0">
                <a:solidFill>
                  <a:schemeClr val="tx1"/>
                </a:solidFill>
                <a:latin typeface="Avenir Next Condensed" panose="020B0506020202020204" pitchFamily="34" charset="0"/>
                <a:cs typeface="Calibri"/>
              </a:rPr>
              <a:t> takes advantage of Intel PT with new slice coverage</a:t>
            </a:r>
            <a:r>
              <a:rPr lang="zh-CN" altLang="en-US" sz="3200" dirty="0">
                <a:solidFill>
                  <a:schemeClr val="tx1"/>
                </a:solidFill>
                <a:latin typeface="Avenir Next Condensed" panose="020B0506020202020204" pitchFamily="34" charset="0"/>
                <a:cs typeface="Calibri"/>
              </a:rPr>
              <a:t> </a:t>
            </a:r>
            <a:r>
              <a:rPr lang="en-US" altLang="zh-CN" sz="3200" dirty="0">
                <a:solidFill>
                  <a:schemeClr val="tx1"/>
                </a:solidFill>
                <a:latin typeface="Avenir Next Condensed" panose="020B0506020202020204" pitchFamily="34" charset="0"/>
                <a:cs typeface="Calibri"/>
              </a:rPr>
              <a:t>feedback</a:t>
            </a:r>
            <a:endParaRPr lang="en-US" sz="3200" dirty="0">
              <a:solidFill>
                <a:schemeClr val="tx1"/>
              </a:solidFill>
              <a:latin typeface="Avenir Next Condensed" panose="020B0506020202020204" pitchFamily="34" charset="0"/>
              <a:cs typeface="Calibri"/>
            </a:endParaRPr>
          </a:p>
        </p:txBody>
      </p:sp>
      <p:sp>
        <p:nvSpPr>
          <p:cNvPr id="9" name="Rounded Rectangle 8">
            <a:extLst>
              <a:ext uri="{FF2B5EF4-FFF2-40B4-BE49-F238E27FC236}">
                <a16:creationId xmlns:a16="http://schemas.microsoft.com/office/drawing/2014/main" id="{B932FD5E-5D70-0346-B0E7-68A6DBB1FEA6}"/>
              </a:ext>
            </a:extLst>
          </p:cNvPr>
          <p:cNvSpPr/>
          <p:nvPr/>
        </p:nvSpPr>
        <p:spPr>
          <a:xfrm>
            <a:off x="838199" y="4868973"/>
            <a:ext cx="10515600" cy="92648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Avenir Next Condensed" panose="020B0506020202020204" pitchFamily="34" charset="0"/>
                <a:cs typeface="Calibri"/>
              </a:rPr>
              <a:t>Our</a:t>
            </a:r>
            <a:r>
              <a:rPr lang="zh-CN" altLang="en-US" sz="3200" dirty="0">
                <a:solidFill>
                  <a:schemeClr val="tx1"/>
                </a:solidFill>
                <a:latin typeface="Avenir Next Condensed" panose="020B0506020202020204" pitchFamily="34" charset="0"/>
                <a:cs typeface="Calibri"/>
              </a:rPr>
              <a:t> </a:t>
            </a:r>
            <a:r>
              <a:rPr lang="en-US" altLang="zh-CN" sz="3200" dirty="0">
                <a:solidFill>
                  <a:schemeClr val="tx1"/>
                </a:solidFill>
                <a:latin typeface="Avenir Next Condensed" panose="020B0506020202020204" pitchFamily="34" charset="0"/>
                <a:cs typeface="Calibri"/>
              </a:rPr>
              <a:t>e</a:t>
            </a:r>
            <a:r>
              <a:rPr lang="en-US" sz="3200" dirty="0">
                <a:solidFill>
                  <a:schemeClr val="tx1"/>
                </a:solidFill>
                <a:latin typeface="Avenir Next Condensed" panose="020B0506020202020204" pitchFamily="34" charset="0"/>
                <a:cs typeface="Calibri"/>
              </a:rPr>
              <a:t>valuation shows </a:t>
            </a:r>
            <a:r>
              <a:rPr lang="en-US" sz="3200" dirty="0" err="1">
                <a:solidFill>
                  <a:schemeClr val="tx1"/>
                </a:solidFill>
                <a:latin typeface="Avenir Next Condensed" panose="020B0506020202020204" pitchFamily="34" charset="0"/>
                <a:cs typeface="Calibri"/>
              </a:rPr>
              <a:t>Ptrix</a:t>
            </a:r>
            <a:r>
              <a:rPr lang="en-US" sz="3200" dirty="0">
                <a:solidFill>
                  <a:schemeClr val="tx1"/>
                </a:solidFill>
                <a:latin typeface="Avenir Next Condensed" panose="020B0506020202020204" pitchFamily="34" charset="0"/>
                <a:cs typeface="Calibri"/>
              </a:rPr>
              <a:t> can find very subtle bugs</a:t>
            </a:r>
            <a:r>
              <a:rPr lang="zh-CN" altLang="en-US" sz="3200" dirty="0">
                <a:solidFill>
                  <a:schemeClr val="tx1"/>
                </a:solidFill>
                <a:latin typeface="Avenir Next Condensed" panose="020B0506020202020204" pitchFamily="34" charset="0"/>
                <a:cs typeface="Calibri"/>
              </a:rPr>
              <a:t> </a:t>
            </a:r>
            <a:r>
              <a:rPr lang="en-US" altLang="zh-CN" sz="3200" dirty="0">
                <a:solidFill>
                  <a:schemeClr val="tx1"/>
                </a:solidFill>
                <a:latin typeface="Avenir Next Condensed" panose="020B0506020202020204" pitchFamily="34" charset="0"/>
                <a:cs typeface="Calibri"/>
              </a:rPr>
              <a:t>in the real world</a:t>
            </a:r>
            <a:endParaRPr lang="en-US" sz="3200" dirty="0">
              <a:solidFill>
                <a:schemeClr val="tx1"/>
              </a:solidFill>
              <a:latin typeface="Avenir Next Condensed" panose="020B0506020202020204" pitchFamily="34" charset="0"/>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8A5E-05F0-5D4E-A5FB-436DD5C8754B}"/>
              </a:ext>
            </a:extLst>
          </p:cNvPr>
          <p:cNvSpPr>
            <a:spLocks noGrp="1"/>
          </p:cNvSpPr>
          <p:nvPr>
            <p:ph type="title"/>
          </p:nvPr>
        </p:nvSpPr>
        <p:spPr/>
        <p:txBody>
          <a:bodyPr/>
          <a:lstStyle/>
          <a:p>
            <a:r>
              <a:rPr lang="en-US" dirty="0">
                <a:latin typeface="Avenir Next Condensed" panose="020B0506020202020204" pitchFamily="34" charset="0"/>
              </a:rPr>
              <a:t>Source Code Sharing</a:t>
            </a:r>
          </a:p>
        </p:txBody>
      </p:sp>
      <p:sp>
        <p:nvSpPr>
          <p:cNvPr id="3" name="Content Placeholder 2">
            <a:extLst>
              <a:ext uri="{FF2B5EF4-FFF2-40B4-BE49-F238E27FC236}">
                <a16:creationId xmlns:a16="http://schemas.microsoft.com/office/drawing/2014/main" id="{EB75176B-DF73-7345-986A-7474689A45D0}"/>
              </a:ext>
            </a:extLst>
          </p:cNvPr>
          <p:cNvSpPr>
            <a:spLocks noGrp="1"/>
          </p:cNvSpPr>
          <p:nvPr>
            <p:ph idx="1"/>
          </p:nvPr>
        </p:nvSpPr>
        <p:spPr/>
        <p:txBody>
          <a:bodyPr/>
          <a:lstStyle/>
          <a:p>
            <a:r>
              <a:rPr lang="en-US" dirty="0" err="1">
                <a:latin typeface="Avenir Next Condensed" panose="020B0506020202020204" pitchFamily="34" charset="0"/>
                <a:cs typeface="Calibri"/>
              </a:rPr>
              <a:t>Github</a:t>
            </a:r>
            <a:r>
              <a:rPr lang="en-US" dirty="0">
                <a:latin typeface="Avenir Next Condensed" panose="020B0506020202020204" pitchFamily="34" charset="0"/>
                <a:cs typeface="Calibri"/>
              </a:rPr>
              <a:t> Repo: </a:t>
            </a:r>
            <a:r>
              <a:rPr lang="en-US" dirty="0">
                <a:hlinkClick r:id="rId3"/>
              </a:rPr>
              <a:t>https://github.com/junxzm1990/afl-pt</a:t>
            </a:r>
            <a:endParaRPr lang="en-US" dirty="0"/>
          </a:p>
          <a:p>
            <a:pPr lvl="1"/>
            <a:r>
              <a:rPr lang="en-US" dirty="0">
                <a:latin typeface="Avenir Next Condensed" panose="020B0506020202020204" pitchFamily="34" charset="0"/>
              </a:rPr>
              <a:t>PT</a:t>
            </a:r>
            <a:r>
              <a:rPr lang="zh-CN" altLang="en-US" dirty="0">
                <a:latin typeface="Avenir Next Condensed" panose="020B0506020202020204" pitchFamily="34" charset="0"/>
              </a:rPr>
              <a:t> </a:t>
            </a:r>
            <a:r>
              <a:rPr lang="en-US" altLang="zh-CN" dirty="0">
                <a:latin typeface="Avenir Next Condensed" panose="020B0506020202020204" pitchFamily="34" charset="0"/>
              </a:rPr>
              <a:t>Module</a:t>
            </a:r>
          </a:p>
          <a:p>
            <a:pPr lvl="2"/>
            <a:r>
              <a:rPr lang="en-US" dirty="0"/>
              <a:t>Parallel and Elastic PT Parsing</a:t>
            </a:r>
            <a:endParaRPr lang="en-US" altLang="zh-CN" dirty="0">
              <a:latin typeface="Avenir Next Condensed" panose="020B0506020202020204" pitchFamily="34" charset="0"/>
            </a:endParaRPr>
          </a:p>
          <a:p>
            <a:pPr lvl="1"/>
            <a:r>
              <a:rPr lang="en-US" altLang="zh-CN" dirty="0">
                <a:latin typeface="Avenir Next Condensed" panose="020B0506020202020204" pitchFamily="34" charset="0"/>
              </a:rPr>
              <a:t>Our customized</a:t>
            </a:r>
            <a:r>
              <a:rPr lang="zh-CN" altLang="en-US" dirty="0">
                <a:latin typeface="Avenir Next Condensed" panose="020B0506020202020204" pitchFamily="34" charset="0"/>
              </a:rPr>
              <a:t> </a:t>
            </a:r>
            <a:r>
              <a:rPr lang="en-US" altLang="zh-CN" dirty="0">
                <a:latin typeface="Avenir Next Condensed" panose="020B0506020202020204" pitchFamily="34" charset="0"/>
              </a:rPr>
              <a:t>AFL</a:t>
            </a:r>
          </a:p>
          <a:p>
            <a:pPr lvl="2"/>
            <a:r>
              <a:rPr lang="en-US" dirty="0">
                <a:latin typeface="Avenir Next Condensed" panose="020B0506020202020204" pitchFamily="34" charset="0"/>
              </a:rPr>
              <a:t>PT-friendly coverage feedback</a:t>
            </a:r>
          </a:p>
          <a:p>
            <a:r>
              <a:rPr lang="en-US" dirty="0">
                <a:latin typeface="Avenir Next Condensed" panose="020B0506020202020204" pitchFamily="34" charset="0"/>
              </a:rPr>
              <a:t>PDF on </a:t>
            </a:r>
            <a:r>
              <a:rPr lang="en-US" dirty="0" err="1">
                <a:latin typeface="Avenir Next Condensed" panose="020B0506020202020204" pitchFamily="34" charset="0"/>
              </a:rPr>
              <a:t>arXiv</a:t>
            </a:r>
            <a:r>
              <a:rPr lang="en-US" dirty="0">
                <a:latin typeface="Avenir Next Condensed" panose="020B0506020202020204" pitchFamily="34" charset="0"/>
              </a:rPr>
              <a:t>:</a:t>
            </a:r>
            <a:r>
              <a:rPr lang="en-US" dirty="0"/>
              <a:t> </a:t>
            </a:r>
            <a:r>
              <a:rPr lang="en-US" dirty="0">
                <a:hlinkClick r:id="rId4"/>
              </a:rPr>
              <a:t>https://arxiv.org/abs/1905.10499</a:t>
            </a:r>
            <a:endParaRPr lang="en-US" dirty="0"/>
          </a:p>
        </p:txBody>
      </p:sp>
      <p:sp>
        <p:nvSpPr>
          <p:cNvPr id="4" name="Slide Number Placeholder 3">
            <a:extLst>
              <a:ext uri="{FF2B5EF4-FFF2-40B4-BE49-F238E27FC236}">
                <a16:creationId xmlns:a16="http://schemas.microsoft.com/office/drawing/2014/main" id="{5D4FCB4D-BFE9-F744-A213-C15D70C2B23D}"/>
              </a:ext>
            </a:extLst>
          </p:cNvPr>
          <p:cNvSpPr>
            <a:spLocks noGrp="1"/>
          </p:cNvSpPr>
          <p:nvPr>
            <p:ph type="sldNum" sz="quarter" idx="12"/>
          </p:nvPr>
        </p:nvSpPr>
        <p:spPr/>
        <p:txBody>
          <a:bodyPr/>
          <a:lstStyle/>
          <a:p>
            <a:fld id="{079CB688-378F-4534-BFFE-AF122467FDB7}" type="slidenum">
              <a:rPr lang="zh-CN" altLang="en-US" smtClean="0"/>
              <a:t>21</a:t>
            </a:fld>
            <a:endParaRPr lang="zh-CN" altLang="en-US"/>
          </a:p>
        </p:txBody>
      </p:sp>
      <p:sp>
        <p:nvSpPr>
          <p:cNvPr id="5" name="Rectangle 4">
            <a:extLst>
              <a:ext uri="{FF2B5EF4-FFF2-40B4-BE49-F238E27FC236}">
                <a16:creationId xmlns:a16="http://schemas.microsoft.com/office/drawing/2014/main" id="{EFB3AD11-6CE6-CA43-BD22-5B570306E04C}"/>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398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venir Next Condensed" panose="020B0506020202020204" pitchFamily="34" charset="0"/>
                <a:cs typeface="Calibri"/>
              </a:rPr>
              <a:t>Q &amp; A</a:t>
            </a:r>
            <a:endParaRPr lang="en-US">
              <a:latin typeface="Avenir Next Condensed" panose="020B0506020202020204" pitchFamily="34" charset="0"/>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Avenir Next Condensed" panose="020B0506020202020204" pitchFamily="34" charset="0"/>
                <a:cs typeface="Calibri"/>
              </a:rPr>
              <a:t>Name : Dongliang Mu</a:t>
            </a:r>
          </a:p>
          <a:p>
            <a:r>
              <a:rPr lang="en-US" dirty="0">
                <a:latin typeface="Avenir Next Condensed" panose="020B0506020202020204" pitchFamily="34" charset="0"/>
                <a:cs typeface="Calibri"/>
              </a:rPr>
              <a:t>Homepage : </a:t>
            </a:r>
            <a:r>
              <a:rPr lang="en-US" dirty="0">
                <a:latin typeface="Avenir Next Condensed" panose="020B0506020202020204" pitchFamily="34" charset="0"/>
                <a:cs typeface="Calibri"/>
                <a:hlinkClick r:id="rId3"/>
              </a:rPr>
              <a:t>http://mudongliang.me/about/</a:t>
            </a:r>
            <a:endParaRPr lang="en-US" dirty="0">
              <a:latin typeface="Avenir Next Condensed" panose="020B0506020202020204" pitchFamily="34" charset="0"/>
              <a:cs typeface="Calibri"/>
            </a:endParaRPr>
          </a:p>
          <a:p>
            <a:r>
              <a:rPr lang="en-US" dirty="0" err="1">
                <a:latin typeface="Avenir Next Condensed" panose="020B0506020202020204" pitchFamily="34" charset="0"/>
                <a:cs typeface="Calibri"/>
              </a:rPr>
              <a:t>Github</a:t>
            </a:r>
            <a:r>
              <a:rPr lang="en-US" dirty="0">
                <a:latin typeface="Avenir Next Condensed" panose="020B0506020202020204" pitchFamily="34" charset="0"/>
                <a:cs typeface="Calibri"/>
              </a:rPr>
              <a:t> Account : </a:t>
            </a:r>
            <a:r>
              <a:rPr lang="en-US" dirty="0">
                <a:latin typeface="Avenir Next Condensed" panose="020B0506020202020204" pitchFamily="34" charset="0"/>
                <a:cs typeface="Calibri"/>
                <a:hlinkClick r:id="rId4"/>
              </a:rPr>
              <a:t>mudongliang</a:t>
            </a:r>
            <a:endParaRPr lang="en-US" dirty="0">
              <a:latin typeface="Avenir Next Condensed" panose="020B0506020202020204" pitchFamily="34" charset="0"/>
              <a:cs typeface="Calibri"/>
            </a:endParaRPr>
          </a:p>
          <a:p>
            <a:r>
              <a:rPr lang="en-US" dirty="0">
                <a:latin typeface="Avenir Next Condensed" panose="020B0506020202020204" pitchFamily="34" charset="0"/>
                <a:cs typeface="Calibri"/>
              </a:rPr>
              <a:t>Institution: Penn State University &amp; Nanjing University</a:t>
            </a:r>
            <a:endParaRPr lang="en-US" dirty="0">
              <a:latin typeface="Avenir Next Condensed" panose="020B0506020202020204" pitchFamily="34" charset="0"/>
            </a:endParaRPr>
          </a:p>
          <a:p>
            <a:r>
              <a:rPr lang="en-US" dirty="0">
                <a:latin typeface="Avenir Next Condensed" panose="020B0506020202020204" pitchFamily="34" charset="0"/>
              </a:rPr>
              <a:t>Email : </a:t>
            </a:r>
            <a:r>
              <a:rPr lang="en-US" dirty="0">
                <a:latin typeface="Avenir Next Condensed" panose="020B0506020202020204" pitchFamily="34" charset="0"/>
                <a:hlinkClick r:id="rId5"/>
              </a:rPr>
              <a:t>dzm77@ist.psu.edu</a:t>
            </a:r>
            <a:endParaRPr lang="en-US" dirty="0">
              <a:latin typeface="Avenir Next Condensed" panose="020B0506020202020204" pitchFamily="34" charset="0"/>
            </a:endParaRPr>
          </a:p>
          <a:p>
            <a:pPr marL="0" indent="0" algn="ctr">
              <a:buNone/>
            </a:pPr>
            <a:endParaRPr lang="en-US" sz="6000" dirty="0">
              <a:latin typeface="Avenir Next Condensed" panose="020B0506020202020204" pitchFamily="34" charset="0"/>
            </a:endParaRPr>
          </a:p>
        </p:txBody>
      </p:sp>
      <p:sp>
        <p:nvSpPr>
          <p:cNvPr id="5" name="Rectangle 4">
            <a:extLst>
              <a:ext uri="{FF2B5EF4-FFF2-40B4-BE49-F238E27FC236}">
                <a16:creationId xmlns:a16="http://schemas.microsoft.com/office/drawing/2014/main" id="{E5B83D44-ACDA-4DF2-8455-1E1541BDAA1B}"/>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15CE592-39DE-BD4A-96DC-6384DA21A811}"/>
              </a:ext>
            </a:extLst>
          </p:cNvPr>
          <p:cNvSpPr>
            <a:spLocks noGrp="1"/>
          </p:cNvSpPr>
          <p:nvPr>
            <p:ph type="sldNum" sz="quarter" idx="12"/>
          </p:nvPr>
        </p:nvSpPr>
        <p:spPr/>
        <p:txBody>
          <a:bodyPr/>
          <a:lstStyle/>
          <a:p>
            <a:fld id="{079CB688-378F-4534-BFFE-AF122467FDB7}" type="slidenum">
              <a:rPr lang="zh-CN" altLang="en-US" smtClean="0"/>
              <a:t>22</a:t>
            </a:fld>
            <a:endParaRPr lang="zh-CN" altLang="en-US"/>
          </a:p>
        </p:txBody>
      </p:sp>
    </p:spTree>
    <p:extLst>
      <p:ext uri="{BB962C8B-B14F-4D97-AF65-F5344CB8AC3E}">
        <p14:creationId xmlns:p14="http://schemas.microsoft.com/office/powerpoint/2010/main" val="3999890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6CC1-2E6C-D141-A6CB-B48829D5068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C8C90D5-2DB1-7D49-A729-27B3D3955D14}"/>
              </a:ext>
            </a:extLst>
          </p:cNvPr>
          <p:cNvSpPr>
            <a:spLocks noGrp="1"/>
          </p:cNvSpPr>
          <p:nvPr>
            <p:ph idx="1"/>
          </p:nvPr>
        </p:nvSpPr>
        <p:spPr/>
        <p:txBody>
          <a:bodyPr>
            <a:normAutofit fontScale="92500"/>
          </a:bodyPr>
          <a:lstStyle/>
          <a:p>
            <a:pPr marL="0" indent="0">
              <a:buNone/>
            </a:pPr>
            <a:r>
              <a:rPr lang="en-US" dirty="0"/>
              <a:t>[1] </a:t>
            </a:r>
            <a:r>
              <a:rPr lang="en-US" dirty="0" err="1"/>
              <a:t>Zalewski</a:t>
            </a:r>
            <a:r>
              <a:rPr lang="en-US" dirty="0"/>
              <a:t>, Michal. "American fuzzy lop." (2014).</a:t>
            </a:r>
          </a:p>
          <a:p>
            <a:pPr marL="0" indent="0">
              <a:buNone/>
            </a:pPr>
            <a:r>
              <a:rPr lang="en-US" dirty="0"/>
              <a:t>[2] </a:t>
            </a:r>
            <a:r>
              <a:rPr lang="en-US" dirty="0" err="1"/>
              <a:t>Serebryany</a:t>
            </a:r>
            <a:r>
              <a:rPr lang="en-US" dirty="0"/>
              <a:t>, K. "</a:t>
            </a:r>
            <a:r>
              <a:rPr lang="en-US" dirty="0" err="1"/>
              <a:t>libFuzzer</a:t>
            </a:r>
            <a:r>
              <a:rPr lang="en-US" dirty="0"/>
              <a:t> a library for coverage-guided fuzz testing." LLVM project (2015).</a:t>
            </a:r>
          </a:p>
          <a:p>
            <a:pPr marL="0" indent="0">
              <a:buNone/>
            </a:pPr>
            <a:r>
              <a:rPr lang="en-US" dirty="0"/>
              <a:t>[3] </a:t>
            </a:r>
            <a:r>
              <a:rPr lang="en-US" dirty="0" err="1"/>
              <a:t>Zalewski</a:t>
            </a:r>
            <a:r>
              <a:rPr lang="en-US" dirty="0"/>
              <a:t>, M. "</a:t>
            </a:r>
            <a:r>
              <a:rPr lang="en-US" dirty="0" err="1"/>
              <a:t>Afl</a:t>
            </a:r>
            <a:r>
              <a:rPr lang="en-US" dirty="0"/>
              <a:t> technical details." (2017).</a:t>
            </a:r>
          </a:p>
          <a:p>
            <a:pPr marL="0" indent="0">
              <a:buNone/>
            </a:pPr>
            <a:r>
              <a:rPr lang="en-US" dirty="0"/>
              <a:t>[4] </a:t>
            </a:r>
            <a:r>
              <a:rPr lang="en-US" dirty="0" err="1"/>
              <a:t>Schumilo</a:t>
            </a:r>
            <a:r>
              <a:rPr lang="en-US" dirty="0"/>
              <a:t>, </a:t>
            </a:r>
            <a:r>
              <a:rPr lang="en-US" dirty="0" err="1"/>
              <a:t>Sergej</a:t>
            </a:r>
            <a:r>
              <a:rPr lang="en-US" dirty="0"/>
              <a:t>, et al. "</a:t>
            </a:r>
            <a:r>
              <a:rPr lang="en-US" dirty="0" err="1"/>
              <a:t>kAFL</a:t>
            </a:r>
            <a:r>
              <a:rPr lang="en-US" dirty="0"/>
              <a:t>: Hardware-Assisted Feedback Fuzzing for OS Kernels." 26th USENIX Security Symposium (USENIX Security 17). 2017.</a:t>
            </a:r>
          </a:p>
          <a:p>
            <a:pPr marL="0" indent="0">
              <a:buNone/>
            </a:pPr>
            <a:r>
              <a:rPr lang="en-US" dirty="0"/>
              <a:t>[5] </a:t>
            </a:r>
            <a:r>
              <a:rPr lang="en-US" dirty="0" err="1"/>
              <a:t>Swiecki</a:t>
            </a:r>
            <a:r>
              <a:rPr lang="en-US" dirty="0"/>
              <a:t>, Robert. "</a:t>
            </a:r>
            <a:r>
              <a:rPr lang="en-US" dirty="0" err="1"/>
              <a:t>Honggfuzz</a:t>
            </a:r>
            <a:r>
              <a:rPr lang="en-US" dirty="0"/>
              <a:t>." Available online a t: http://code. google. com/p/</a:t>
            </a:r>
            <a:r>
              <a:rPr lang="en-US" dirty="0" err="1"/>
              <a:t>honggfuzz</a:t>
            </a:r>
            <a:r>
              <a:rPr lang="en-US" dirty="0"/>
              <a:t> (2016).</a:t>
            </a:r>
          </a:p>
          <a:p>
            <a:pPr marL="0" indent="0">
              <a:buNone/>
            </a:pPr>
            <a:r>
              <a:rPr lang="en-US" dirty="0"/>
              <a:t>[6] Zhang, Gen, et al. "</a:t>
            </a:r>
            <a:r>
              <a:rPr lang="en-US" dirty="0" err="1"/>
              <a:t>Ptfuzz</a:t>
            </a:r>
            <a:r>
              <a:rPr lang="en-US" dirty="0"/>
              <a:t>: Guided fuzzing with processor trace feedback." IEEE Access 6 (2018): 37302-37313.</a:t>
            </a:r>
          </a:p>
        </p:txBody>
      </p:sp>
      <p:sp>
        <p:nvSpPr>
          <p:cNvPr id="4" name="Slide Number Placeholder 3">
            <a:extLst>
              <a:ext uri="{FF2B5EF4-FFF2-40B4-BE49-F238E27FC236}">
                <a16:creationId xmlns:a16="http://schemas.microsoft.com/office/drawing/2014/main" id="{A5821102-F5F2-F442-9582-9F1A87BBD730}"/>
              </a:ext>
            </a:extLst>
          </p:cNvPr>
          <p:cNvSpPr>
            <a:spLocks noGrp="1"/>
          </p:cNvSpPr>
          <p:nvPr>
            <p:ph type="sldNum" sz="quarter" idx="12"/>
          </p:nvPr>
        </p:nvSpPr>
        <p:spPr/>
        <p:txBody>
          <a:bodyPr/>
          <a:lstStyle/>
          <a:p>
            <a:fld id="{079CB688-378F-4534-BFFE-AF122467FDB7}" type="slidenum">
              <a:rPr lang="zh-CN" altLang="en-US" smtClean="0"/>
              <a:t>23</a:t>
            </a:fld>
            <a:endParaRPr lang="zh-CN" altLang="en-US"/>
          </a:p>
        </p:txBody>
      </p:sp>
      <p:sp>
        <p:nvSpPr>
          <p:cNvPr id="5" name="Rectangle 4">
            <a:extLst>
              <a:ext uri="{FF2B5EF4-FFF2-40B4-BE49-F238E27FC236}">
                <a16:creationId xmlns:a16="http://schemas.microsoft.com/office/drawing/2014/main" id="{F616CFBE-8C55-8844-A1AA-AA730F3BB20E}"/>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343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venir Next Condensed" panose="020B0506020202020204" pitchFamily="34" charset="0"/>
                <a:cs typeface="Calibri"/>
              </a:rPr>
              <a:t>Backup: </a:t>
            </a:r>
            <a:r>
              <a:rPr lang="en-US" dirty="0">
                <a:latin typeface="Avenir Next Condensed" panose="020B0506020202020204" pitchFamily="34" charset="0"/>
              </a:rPr>
              <a:t>Potential Questions</a:t>
            </a:r>
          </a:p>
        </p:txBody>
      </p:sp>
      <p:sp>
        <p:nvSpPr>
          <p:cNvPr id="3" name="Content Placeholder 2"/>
          <p:cNvSpPr>
            <a:spLocks noGrp="1"/>
          </p:cNvSpPr>
          <p:nvPr>
            <p:ph idx="1"/>
          </p:nvPr>
        </p:nvSpPr>
        <p:spPr/>
        <p:txBody>
          <a:bodyPr vert="horz" lIns="91440" tIns="45720" rIns="91440" bIns="45720" rtlCol="0" anchor="t">
            <a:normAutofit/>
          </a:bodyPr>
          <a:lstStyle/>
          <a:p>
            <a:pPr fontAlgn="base"/>
            <a:r>
              <a:rPr lang="en-US" dirty="0"/>
              <a:t>Comment on the new </a:t>
            </a:r>
            <a:r>
              <a:rPr lang="en-US" dirty="0" err="1"/>
              <a:t>qemu-afl</a:t>
            </a:r>
            <a:r>
              <a:rPr lang="en-US" dirty="0"/>
              <a:t> improvements</a:t>
            </a:r>
            <a:endParaRPr lang="en-US" sz="1800" dirty="0"/>
          </a:p>
          <a:p>
            <a:pPr lvl="1" fontAlgn="base"/>
            <a:r>
              <a:rPr lang="en-US" dirty="0"/>
              <a:t>we are experimenting with new </a:t>
            </a:r>
            <a:r>
              <a:rPr lang="en-US" dirty="0" err="1"/>
              <a:t>qemu-afl</a:t>
            </a:r>
            <a:r>
              <a:rPr lang="en-US" dirty="0"/>
              <a:t>. thank you for the info.</a:t>
            </a:r>
            <a:endParaRPr lang="en-US" sz="1800" dirty="0"/>
          </a:p>
          <a:p>
            <a:pPr fontAlgn="base"/>
            <a:r>
              <a:rPr lang="en-US" dirty="0"/>
              <a:t>About using extra core for decoding</a:t>
            </a:r>
            <a:endParaRPr lang="en-US" sz="1800" dirty="0"/>
          </a:p>
        </p:txBody>
      </p:sp>
      <p:sp>
        <p:nvSpPr>
          <p:cNvPr id="5" name="Rectangle 4">
            <a:extLst>
              <a:ext uri="{FF2B5EF4-FFF2-40B4-BE49-F238E27FC236}">
                <a16:creationId xmlns:a16="http://schemas.microsoft.com/office/drawing/2014/main" id="{E5B83D44-ACDA-4DF2-8455-1E1541BDAA1B}"/>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15CE592-39DE-BD4A-96DC-6384DA21A811}"/>
              </a:ext>
            </a:extLst>
          </p:cNvPr>
          <p:cNvSpPr>
            <a:spLocks noGrp="1"/>
          </p:cNvSpPr>
          <p:nvPr>
            <p:ph type="sldNum" sz="quarter" idx="12"/>
          </p:nvPr>
        </p:nvSpPr>
        <p:spPr/>
        <p:txBody>
          <a:bodyPr/>
          <a:lstStyle/>
          <a:p>
            <a:fld id="{079CB688-378F-4534-BFFE-AF122467FDB7}" type="slidenum">
              <a:rPr lang="zh-CN" altLang="en-US" smtClean="0"/>
              <a:t>24</a:t>
            </a:fld>
            <a:endParaRPr lang="zh-CN" altLang="en-US"/>
          </a:p>
        </p:txBody>
      </p:sp>
    </p:spTree>
    <p:extLst>
      <p:ext uri="{BB962C8B-B14F-4D97-AF65-F5344CB8AC3E}">
        <p14:creationId xmlns:p14="http://schemas.microsoft.com/office/powerpoint/2010/main" val="357228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3CD1-0FBA-CA4A-AE58-79CB67C39EB6}"/>
              </a:ext>
            </a:extLst>
          </p:cNvPr>
          <p:cNvSpPr>
            <a:spLocks noGrp="1"/>
          </p:cNvSpPr>
          <p:nvPr>
            <p:ph type="title"/>
          </p:nvPr>
        </p:nvSpPr>
        <p:spPr/>
        <p:txBody>
          <a:bodyPr/>
          <a:lstStyle/>
          <a:p>
            <a:r>
              <a:rPr lang="en-US" dirty="0">
                <a:latin typeface="Avenir Next Condensed" panose="020B0506020202020204" pitchFamily="34" charset="0"/>
              </a:rPr>
              <a:t>An Overview of AFL Internal Mechanism</a:t>
            </a:r>
          </a:p>
        </p:txBody>
      </p:sp>
      <p:pic>
        <p:nvPicPr>
          <p:cNvPr id="7" name="Content Placeholder 6">
            <a:extLst>
              <a:ext uri="{FF2B5EF4-FFF2-40B4-BE49-F238E27FC236}">
                <a16:creationId xmlns:a16="http://schemas.microsoft.com/office/drawing/2014/main" id="{BAD14A08-37E7-0542-B847-5034B2AB57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11881"/>
            <a:ext cx="10427208" cy="4744469"/>
          </a:xfrm>
        </p:spPr>
      </p:pic>
      <p:sp>
        <p:nvSpPr>
          <p:cNvPr id="4" name="Rectangle 3">
            <a:extLst>
              <a:ext uri="{FF2B5EF4-FFF2-40B4-BE49-F238E27FC236}">
                <a16:creationId xmlns:a16="http://schemas.microsoft.com/office/drawing/2014/main" id="{9C7C9907-0EC2-294C-8A38-542A3620CA4D}"/>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62DA7D-D2BF-514C-B77D-B28B9ACDFEB5}"/>
              </a:ext>
            </a:extLst>
          </p:cNvPr>
          <p:cNvSpPr>
            <a:spLocks noGrp="1"/>
          </p:cNvSpPr>
          <p:nvPr>
            <p:ph type="sldNum" sz="quarter" idx="12"/>
          </p:nvPr>
        </p:nvSpPr>
        <p:spPr/>
        <p:txBody>
          <a:bodyPr/>
          <a:lstStyle/>
          <a:p>
            <a:fld id="{079CB688-378F-4534-BFFE-AF122467FDB7}" type="slidenum">
              <a:rPr lang="zh-CN" altLang="en-US" smtClean="0"/>
              <a:t>25</a:t>
            </a:fld>
            <a:endParaRPr lang="zh-CN" altLang="en-US"/>
          </a:p>
        </p:txBody>
      </p:sp>
    </p:spTree>
    <p:extLst>
      <p:ext uri="{BB962C8B-B14F-4D97-AF65-F5344CB8AC3E}">
        <p14:creationId xmlns:p14="http://schemas.microsoft.com/office/powerpoint/2010/main" val="4293214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3CD1-0FBA-CA4A-AE58-79CB67C39EB6}"/>
              </a:ext>
            </a:extLst>
          </p:cNvPr>
          <p:cNvSpPr>
            <a:spLocks noGrp="1"/>
          </p:cNvSpPr>
          <p:nvPr>
            <p:ph type="title"/>
          </p:nvPr>
        </p:nvSpPr>
        <p:spPr/>
        <p:txBody>
          <a:bodyPr/>
          <a:lstStyle/>
          <a:p>
            <a:r>
              <a:rPr lang="en-US" dirty="0">
                <a:latin typeface="Avenir Next Condensed" panose="020B0506020202020204" pitchFamily="34" charset="0"/>
              </a:rPr>
              <a:t>Overview of </a:t>
            </a:r>
            <a:r>
              <a:rPr lang="en-US" dirty="0" err="1">
                <a:latin typeface="Avenir Next Condensed" panose="020B0506020202020204" pitchFamily="34" charset="0"/>
              </a:rPr>
              <a:t>Ptrix</a:t>
            </a:r>
            <a:endParaRPr lang="en-US" dirty="0">
              <a:latin typeface="Avenir Next Condensed" panose="020B0506020202020204" pitchFamily="34" charset="0"/>
            </a:endParaRPr>
          </a:p>
        </p:txBody>
      </p:sp>
      <p:pic>
        <p:nvPicPr>
          <p:cNvPr id="7" name="Content Placeholder 6">
            <a:extLst>
              <a:ext uri="{FF2B5EF4-FFF2-40B4-BE49-F238E27FC236}">
                <a16:creationId xmlns:a16="http://schemas.microsoft.com/office/drawing/2014/main" id="{6C3169E0-CB1B-D340-8370-5D3C75B829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10515600" cy="4133995"/>
          </a:xfrm>
        </p:spPr>
      </p:pic>
      <p:sp>
        <p:nvSpPr>
          <p:cNvPr id="4" name="Rectangle 3">
            <a:extLst>
              <a:ext uri="{FF2B5EF4-FFF2-40B4-BE49-F238E27FC236}">
                <a16:creationId xmlns:a16="http://schemas.microsoft.com/office/drawing/2014/main" id="{9C7C9907-0EC2-294C-8A38-542A3620CA4D}"/>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62DA7D-D2BF-514C-B77D-B28B9ACDFEB5}"/>
              </a:ext>
            </a:extLst>
          </p:cNvPr>
          <p:cNvSpPr>
            <a:spLocks noGrp="1"/>
          </p:cNvSpPr>
          <p:nvPr>
            <p:ph type="sldNum" sz="quarter" idx="12"/>
          </p:nvPr>
        </p:nvSpPr>
        <p:spPr/>
        <p:txBody>
          <a:bodyPr/>
          <a:lstStyle/>
          <a:p>
            <a:fld id="{079CB688-378F-4534-BFFE-AF122467FDB7}" type="slidenum">
              <a:rPr lang="zh-CN" altLang="en-US" smtClean="0"/>
              <a:t>26</a:t>
            </a:fld>
            <a:endParaRPr lang="zh-CN" altLang="en-US"/>
          </a:p>
        </p:txBody>
      </p:sp>
      <p:sp>
        <p:nvSpPr>
          <p:cNvPr id="8" name="Rectangle 7">
            <a:extLst>
              <a:ext uri="{FF2B5EF4-FFF2-40B4-BE49-F238E27FC236}">
                <a16:creationId xmlns:a16="http://schemas.microsoft.com/office/drawing/2014/main" id="{DF2625FD-1275-F34E-982C-59D6046149F1}"/>
              </a:ext>
            </a:extLst>
          </p:cNvPr>
          <p:cNvSpPr/>
          <p:nvPr/>
        </p:nvSpPr>
        <p:spPr>
          <a:xfrm>
            <a:off x="5132832" y="1511808"/>
            <a:ext cx="3048000" cy="447446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763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3CD1-0FBA-CA4A-AE58-79CB67C39EB6}"/>
              </a:ext>
            </a:extLst>
          </p:cNvPr>
          <p:cNvSpPr>
            <a:spLocks noGrp="1"/>
          </p:cNvSpPr>
          <p:nvPr>
            <p:ph type="title"/>
          </p:nvPr>
        </p:nvSpPr>
        <p:spPr/>
        <p:txBody>
          <a:bodyPr/>
          <a:lstStyle/>
          <a:p>
            <a:r>
              <a:rPr lang="en-US" dirty="0">
                <a:latin typeface="Avenir Next Condensed" panose="020B0506020202020204" pitchFamily="34" charset="0"/>
              </a:rPr>
              <a:t>Intel PT</a:t>
            </a:r>
          </a:p>
        </p:txBody>
      </p:sp>
      <p:pic>
        <p:nvPicPr>
          <p:cNvPr id="7" name="Content Placeholder 6">
            <a:extLst>
              <a:ext uri="{FF2B5EF4-FFF2-40B4-BE49-F238E27FC236}">
                <a16:creationId xmlns:a16="http://schemas.microsoft.com/office/drawing/2014/main" id="{FF24442C-A35C-FE43-8F12-FECEAB6814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80000" y="1847374"/>
            <a:ext cx="6273800" cy="4064000"/>
          </a:xfrm>
        </p:spPr>
      </p:pic>
      <p:sp>
        <p:nvSpPr>
          <p:cNvPr id="4" name="Rectangle 3">
            <a:extLst>
              <a:ext uri="{FF2B5EF4-FFF2-40B4-BE49-F238E27FC236}">
                <a16:creationId xmlns:a16="http://schemas.microsoft.com/office/drawing/2014/main" id="{9C7C9907-0EC2-294C-8A38-542A3620CA4D}"/>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62DA7D-D2BF-514C-B77D-B28B9ACDFEB5}"/>
              </a:ext>
            </a:extLst>
          </p:cNvPr>
          <p:cNvSpPr>
            <a:spLocks noGrp="1"/>
          </p:cNvSpPr>
          <p:nvPr>
            <p:ph type="sldNum" sz="quarter" idx="12"/>
          </p:nvPr>
        </p:nvSpPr>
        <p:spPr/>
        <p:txBody>
          <a:bodyPr/>
          <a:lstStyle/>
          <a:p>
            <a:fld id="{079CB688-378F-4534-BFFE-AF122467FDB7}" type="slidenum">
              <a:rPr lang="zh-CN" altLang="en-US" smtClean="0"/>
              <a:t>27</a:t>
            </a:fld>
            <a:endParaRPr lang="zh-CN" altLang="en-US"/>
          </a:p>
        </p:txBody>
      </p:sp>
      <p:sp>
        <p:nvSpPr>
          <p:cNvPr id="8" name="TextBox 7">
            <a:extLst>
              <a:ext uri="{FF2B5EF4-FFF2-40B4-BE49-F238E27FC236}">
                <a16:creationId xmlns:a16="http://schemas.microsoft.com/office/drawing/2014/main" id="{1C235DF8-22EB-2E46-998E-BC816D4DA9EE}"/>
              </a:ext>
            </a:extLst>
          </p:cNvPr>
          <p:cNvSpPr txBox="1"/>
          <p:nvPr/>
        </p:nvSpPr>
        <p:spPr>
          <a:xfrm>
            <a:off x="838200" y="1847374"/>
            <a:ext cx="4241800" cy="1569660"/>
          </a:xfrm>
          <a:prstGeom prst="rect">
            <a:avLst/>
          </a:prstGeom>
          <a:noFill/>
        </p:spPr>
        <p:txBody>
          <a:bodyPr wrap="square" rtlCol="0">
            <a:spAutoFit/>
          </a:bodyPr>
          <a:lstStyle/>
          <a:p>
            <a:r>
              <a:rPr lang="en-US" altLang="zh-CN" sz="2400" dirty="0">
                <a:latin typeface="Avenir Next Condensed" panose="020B0506020202020204" pitchFamily="34" charset="0"/>
              </a:rPr>
              <a:t>Intel</a:t>
            </a:r>
            <a:r>
              <a:rPr lang="zh-CN" altLang="en-US" sz="2400" dirty="0">
                <a:latin typeface="Avenir Next Condensed" panose="020B0506020202020204" pitchFamily="34" charset="0"/>
              </a:rPr>
              <a:t> </a:t>
            </a:r>
            <a:r>
              <a:rPr lang="en-US" altLang="zh-CN" sz="2400" dirty="0">
                <a:latin typeface="Avenir Next Condensed" panose="020B0506020202020204" pitchFamily="34" charset="0"/>
              </a:rPr>
              <a:t>PT</a:t>
            </a:r>
            <a:r>
              <a:rPr lang="zh-CN" altLang="en-US" sz="2400" dirty="0">
                <a:latin typeface="Avenir Next Condensed" panose="020B0506020202020204" pitchFamily="34" charset="0"/>
              </a:rPr>
              <a:t> </a:t>
            </a:r>
            <a:r>
              <a:rPr lang="en-US" altLang="zh-CN" sz="2400" dirty="0">
                <a:latin typeface="Avenir Next Condensed" panose="020B0506020202020204" pitchFamily="34" charset="0"/>
              </a:rPr>
              <a:t>is a hardware feature which records runtime execution and store the execution trace in a form of compressed binary packets.</a:t>
            </a:r>
            <a:endParaRPr lang="en-US" sz="2400" dirty="0">
              <a:latin typeface="Avenir Next Condensed" panose="020B0506020202020204" pitchFamily="34" charset="0"/>
            </a:endParaRPr>
          </a:p>
        </p:txBody>
      </p:sp>
      <p:sp>
        <p:nvSpPr>
          <p:cNvPr id="9" name="TextBox 8">
            <a:extLst>
              <a:ext uri="{FF2B5EF4-FFF2-40B4-BE49-F238E27FC236}">
                <a16:creationId xmlns:a16="http://schemas.microsoft.com/office/drawing/2014/main" id="{E46EAA5B-D5B2-4F43-8A60-CDBE57EBF209}"/>
              </a:ext>
            </a:extLst>
          </p:cNvPr>
          <p:cNvSpPr txBox="1"/>
          <p:nvPr/>
        </p:nvSpPr>
        <p:spPr>
          <a:xfrm>
            <a:off x="968248" y="4415822"/>
            <a:ext cx="4111752" cy="1200329"/>
          </a:xfrm>
          <a:prstGeom prst="rect">
            <a:avLst/>
          </a:prstGeom>
          <a:noFill/>
        </p:spPr>
        <p:txBody>
          <a:bodyPr wrap="square" rtlCol="0">
            <a:spAutoFit/>
          </a:bodyPr>
          <a:lstStyle/>
          <a:p>
            <a:r>
              <a:rPr lang="en-US" sz="2400" dirty="0">
                <a:latin typeface="Avenir Next Condensed" panose="020B0506020202020204" pitchFamily="34" charset="0"/>
              </a:rPr>
              <a:t>Basic Packet Types:</a:t>
            </a:r>
          </a:p>
          <a:p>
            <a:pPr marL="342900" indent="-342900">
              <a:buAutoNum type="arabicPeriod"/>
            </a:pPr>
            <a:r>
              <a:rPr lang="en-US" sz="2400" dirty="0">
                <a:latin typeface="Avenir Next Condensed" panose="020B0506020202020204" pitchFamily="34" charset="0"/>
              </a:rPr>
              <a:t>TNT (Taken Not Taken)</a:t>
            </a:r>
          </a:p>
          <a:p>
            <a:pPr marL="342900" indent="-342900">
              <a:buAutoNum type="arabicPeriod"/>
            </a:pPr>
            <a:r>
              <a:rPr lang="en-US" sz="2400" dirty="0">
                <a:latin typeface="Avenir Next Condensed" panose="020B0506020202020204" pitchFamily="34" charset="0"/>
              </a:rPr>
              <a:t>TIP (Target IP)</a:t>
            </a:r>
          </a:p>
        </p:txBody>
      </p:sp>
    </p:spTree>
    <p:extLst>
      <p:ext uri="{BB962C8B-B14F-4D97-AF65-F5344CB8AC3E}">
        <p14:creationId xmlns:p14="http://schemas.microsoft.com/office/powerpoint/2010/main" val="46490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001AC04C-9E2C-FC40-9848-A6BF2BFCFDBD}"/>
              </a:ext>
            </a:extLst>
          </p:cNvPr>
          <p:cNvSpPr/>
          <p:nvPr/>
        </p:nvSpPr>
        <p:spPr>
          <a:xfrm>
            <a:off x="7015624" y="4779068"/>
            <a:ext cx="4290152" cy="5408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7962490-1180-FA4D-8A42-9BF6D0CE5DC4}"/>
              </a:ext>
            </a:extLst>
          </p:cNvPr>
          <p:cNvSpPr/>
          <p:nvPr/>
        </p:nvSpPr>
        <p:spPr>
          <a:xfrm>
            <a:off x="7015625" y="3669718"/>
            <a:ext cx="4290152" cy="8286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383CD1-0FBA-CA4A-AE58-79CB67C39EB6}"/>
              </a:ext>
            </a:extLst>
          </p:cNvPr>
          <p:cNvSpPr>
            <a:spLocks noGrp="1"/>
          </p:cNvSpPr>
          <p:nvPr>
            <p:ph type="title"/>
          </p:nvPr>
        </p:nvSpPr>
        <p:spPr/>
        <p:txBody>
          <a:bodyPr/>
          <a:lstStyle/>
          <a:p>
            <a:r>
              <a:rPr lang="en-US" dirty="0">
                <a:latin typeface="Avenir Next Condensed" panose="020B0506020202020204" pitchFamily="34" charset="0"/>
              </a:rPr>
              <a:t>Coverage-guided fuzzing</a:t>
            </a:r>
          </a:p>
        </p:txBody>
      </p:sp>
      <p:sp>
        <p:nvSpPr>
          <p:cNvPr id="4" name="Rectangle 3">
            <a:extLst>
              <a:ext uri="{FF2B5EF4-FFF2-40B4-BE49-F238E27FC236}">
                <a16:creationId xmlns:a16="http://schemas.microsoft.com/office/drawing/2014/main" id="{9C7C9907-0EC2-294C-8A38-542A3620CA4D}"/>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62DA7D-D2BF-514C-B77D-B28B9ACDFEB5}"/>
              </a:ext>
            </a:extLst>
          </p:cNvPr>
          <p:cNvSpPr>
            <a:spLocks noGrp="1"/>
          </p:cNvSpPr>
          <p:nvPr>
            <p:ph type="sldNum" sz="quarter" idx="12"/>
          </p:nvPr>
        </p:nvSpPr>
        <p:spPr/>
        <p:txBody>
          <a:bodyPr/>
          <a:lstStyle/>
          <a:p>
            <a:fld id="{079CB688-378F-4534-BFFE-AF122467FDB7}" type="slidenum">
              <a:rPr lang="zh-CN" altLang="en-US" smtClean="0"/>
              <a:t>3</a:t>
            </a:fld>
            <a:endParaRPr lang="zh-CN" altLang="en-US"/>
          </a:p>
        </p:txBody>
      </p:sp>
      <p:sp>
        <p:nvSpPr>
          <p:cNvPr id="8" name="Rectangle 7">
            <a:extLst>
              <a:ext uri="{FF2B5EF4-FFF2-40B4-BE49-F238E27FC236}">
                <a16:creationId xmlns:a16="http://schemas.microsoft.com/office/drawing/2014/main" id="{0D2C865F-7CC6-8E40-9A0B-401C64169BAD}"/>
              </a:ext>
            </a:extLst>
          </p:cNvPr>
          <p:cNvSpPr/>
          <p:nvPr/>
        </p:nvSpPr>
        <p:spPr>
          <a:xfrm>
            <a:off x="5977217" y="3244334"/>
            <a:ext cx="237566" cy="369332"/>
          </a:xfrm>
          <a:prstGeom prst="rect">
            <a:avLst/>
          </a:prstGeom>
        </p:spPr>
        <p:txBody>
          <a:bodyPr wrap="none">
            <a:spAutoFit/>
          </a:bodyPr>
          <a:lstStyle/>
          <a:p>
            <a:r>
              <a:rPr lang="en-US" dirty="0"/>
              <a:t> </a:t>
            </a:r>
          </a:p>
        </p:txBody>
      </p:sp>
      <p:grpSp>
        <p:nvGrpSpPr>
          <p:cNvPr id="11" name="Google Shape;119;p15">
            <a:extLst>
              <a:ext uri="{FF2B5EF4-FFF2-40B4-BE49-F238E27FC236}">
                <a16:creationId xmlns:a16="http://schemas.microsoft.com/office/drawing/2014/main" id="{5F1515F9-8698-B24C-8C6C-461B2054934F}"/>
              </a:ext>
            </a:extLst>
          </p:cNvPr>
          <p:cNvGrpSpPr/>
          <p:nvPr/>
        </p:nvGrpSpPr>
        <p:grpSpPr>
          <a:xfrm>
            <a:off x="7015624" y="2344824"/>
            <a:ext cx="4290153" cy="3255744"/>
            <a:chOff x="5323069" y="2176131"/>
            <a:chExt cx="4498848" cy="3255744"/>
          </a:xfrm>
        </p:grpSpPr>
        <p:sp>
          <p:nvSpPr>
            <p:cNvPr id="12" name="Google Shape;120;p15">
              <a:extLst>
                <a:ext uri="{FF2B5EF4-FFF2-40B4-BE49-F238E27FC236}">
                  <a16:creationId xmlns:a16="http://schemas.microsoft.com/office/drawing/2014/main" id="{4F321F0D-06EC-8D42-8BDB-8585A6DB1EEE}"/>
                </a:ext>
              </a:extLst>
            </p:cNvPr>
            <p:cNvSpPr txBox="1"/>
            <p:nvPr/>
          </p:nvSpPr>
          <p:spPr>
            <a:xfrm>
              <a:off x="5323075" y="2615175"/>
              <a:ext cx="4498841" cy="2816700"/>
            </a:xfrm>
            <a:prstGeom prst="rect">
              <a:avLst/>
            </a:prstGeom>
            <a:noFill/>
            <a:ln w="25400"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rgbClr val="349351"/>
                  </a:solidFill>
                  <a:latin typeface="Roboto Mono"/>
                  <a:ea typeface="Roboto Mono"/>
                  <a:cs typeface="Roboto Mono"/>
                  <a:sym typeface="Roboto Mono"/>
                </a:rPr>
                <a:t>bool</a:t>
              </a:r>
              <a:r>
                <a:rPr lang="en-US" dirty="0">
                  <a:latin typeface="Roboto Mono"/>
                  <a:ea typeface="Roboto Mono"/>
                  <a:cs typeface="Roboto Mono"/>
                  <a:sym typeface="Roboto Mono"/>
                </a:rPr>
                <a:t> </a:t>
              </a:r>
              <a:r>
                <a:rPr lang="en-US" dirty="0" err="1">
                  <a:latin typeface="Roboto Mono"/>
                  <a:ea typeface="Roboto Mono"/>
                  <a:cs typeface="Roboto Mono"/>
                  <a:sym typeface="Roboto Mono"/>
                </a:rPr>
                <a:t>XmlAttribute</a:t>
              </a:r>
              <a:r>
                <a:rPr lang="en-US" dirty="0">
                  <a:latin typeface="Roboto Mono"/>
                  <a:ea typeface="Roboto Mono"/>
                  <a:cs typeface="Roboto Mono"/>
                  <a:sym typeface="Roboto Mono"/>
                </a:rPr>
                <a:t>::</a:t>
              </a:r>
              <a:r>
                <a:rPr lang="en-US" dirty="0" err="1">
                  <a:latin typeface="Roboto Mono"/>
                  <a:ea typeface="Roboto Mono"/>
                  <a:cs typeface="Roboto Mono"/>
                  <a:sym typeface="Roboto Mono"/>
                </a:rPr>
                <a:t>get_namespace</a:t>
              </a:r>
              <a:r>
                <a:rPr lang="en-US" dirty="0">
                  <a:latin typeface="Roboto Mono"/>
                  <a:ea typeface="Roboto Mono"/>
                  <a:cs typeface="Roboto Mono"/>
                  <a:sym typeface="Roboto Mono"/>
                </a:rPr>
                <a:t>() {</a:t>
              </a:r>
              <a:endParaRPr dirty="0">
                <a:latin typeface="Roboto Mono"/>
                <a:ea typeface="Roboto Mono"/>
                <a:cs typeface="Roboto Mono"/>
                <a:sym typeface="Roboto Mono"/>
              </a:endParaRPr>
            </a:p>
            <a:p>
              <a:pPr marL="0" lvl="0" indent="0" algn="l" rtl="0">
                <a:spcBef>
                  <a:spcPts val="0"/>
                </a:spcBef>
                <a:spcAft>
                  <a:spcPts val="0"/>
                </a:spcAft>
                <a:buNone/>
              </a:pPr>
              <a:br>
                <a:rPr lang="en-US" dirty="0">
                  <a:latin typeface="Roboto Mono"/>
                  <a:ea typeface="Roboto Mono"/>
                  <a:cs typeface="Roboto Mono"/>
                  <a:sym typeface="Roboto Mono"/>
                </a:rPr>
              </a:br>
              <a:r>
                <a:rPr lang="en-US" dirty="0">
                  <a:latin typeface="Roboto Mono"/>
                  <a:ea typeface="Roboto Mono"/>
                  <a:cs typeface="Roboto Mono"/>
                  <a:sym typeface="Roboto Mono"/>
                </a:rPr>
                <a:t>  Nan::</a:t>
              </a:r>
              <a:r>
                <a:rPr lang="en-US" dirty="0" err="1">
                  <a:latin typeface="Roboto Mono"/>
                  <a:ea typeface="Roboto Mono"/>
                  <a:cs typeface="Roboto Mono"/>
                  <a:sym typeface="Roboto Mono"/>
                </a:rPr>
                <a:t>EscapableHandleScope</a:t>
              </a:r>
              <a:r>
                <a:rPr lang="en-US" dirty="0">
                  <a:latin typeface="Roboto Mono"/>
                  <a:ea typeface="Roboto Mono"/>
                  <a:cs typeface="Roboto Mono"/>
                  <a:sym typeface="Roboto Mono"/>
                </a:rPr>
                <a:t> scope;</a:t>
              </a:r>
              <a:endParaRPr dirty="0">
                <a:latin typeface="Roboto Mono"/>
                <a:ea typeface="Roboto Mono"/>
                <a:cs typeface="Roboto Mono"/>
                <a:sym typeface="Roboto Mono"/>
              </a:endParaRPr>
            </a:p>
            <a:p>
              <a:pPr marL="0" lvl="0" indent="0" algn="l" rtl="0">
                <a:spcBef>
                  <a:spcPts val="0"/>
                </a:spcBef>
                <a:spcAft>
                  <a:spcPts val="0"/>
                </a:spcAft>
                <a:buNone/>
              </a:pPr>
              <a:r>
                <a:rPr lang="en-US" dirty="0">
                  <a:latin typeface="Roboto Mono"/>
                  <a:ea typeface="Roboto Mono"/>
                  <a:cs typeface="Roboto Mono"/>
                  <a:sym typeface="Roboto Mono"/>
                </a:rPr>
                <a:t>  </a:t>
              </a:r>
              <a:r>
                <a:rPr lang="en-US" dirty="0">
                  <a:solidFill>
                    <a:srgbClr val="349351"/>
                  </a:solidFill>
                  <a:latin typeface="Roboto Mono"/>
                  <a:ea typeface="Roboto Mono"/>
                  <a:cs typeface="Roboto Mono"/>
                  <a:sym typeface="Roboto Mono"/>
                </a:rPr>
                <a:t>if</a:t>
              </a:r>
              <a:r>
                <a:rPr lang="en-US" dirty="0">
                  <a:latin typeface="Roboto Mono"/>
                  <a:ea typeface="Roboto Mono"/>
                  <a:cs typeface="Roboto Mono"/>
                  <a:sym typeface="Roboto Mono"/>
                </a:rPr>
                <a:t> (!</a:t>
              </a:r>
              <a:r>
                <a:rPr lang="en-US" dirty="0" err="1">
                  <a:latin typeface="Roboto Mono"/>
                  <a:ea typeface="Roboto Mono"/>
                  <a:cs typeface="Roboto Mono"/>
                  <a:sym typeface="Roboto Mono"/>
                </a:rPr>
                <a:t>xml_obj</a:t>
              </a:r>
              <a:r>
                <a:rPr lang="en-US" dirty="0">
                  <a:latin typeface="Roboto Mono"/>
                  <a:ea typeface="Roboto Mono"/>
                  <a:cs typeface="Roboto Mono"/>
                  <a:sym typeface="Roboto Mono"/>
                </a:rPr>
                <a:t>-&gt;ns) {</a:t>
              </a:r>
              <a:br>
                <a:rPr lang="en-US" dirty="0">
                  <a:latin typeface="Roboto Mono"/>
                  <a:ea typeface="Roboto Mono"/>
                  <a:cs typeface="Roboto Mono"/>
                  <a:sym typeface="Roboto Mono"/>
                </a:rPr>
              </a:br>
              <a:r>
                <a:rPr lang="en-US" dirty="0">
                  <a:latin typeface="Roboto Mono"/>
                  <a:ea typeface="Roboto Mono"/>
                  <a:cs typeface="Roboto Mono"/>
                  <a:sym typeface="Roboto Mono"/>
                </a:rPr>
                <a:t>    </a:t>
              </a:r>
              <a:r>
                <a:rPr lang="en-US" dirty="0">
                  <a:solidFill>
                    <a:srgbClr val="349351"/>
                  </a:solidFill>
                  <a:latin typeface="Roboto Mono"/>
                  <a:ea typeface="Roboto Mono"/>
                  <a:cs typeface="Roboto Mono"/>
                  <a:sym typeface="Roboto Mono"/>
                </a:rPr>
                <a:t>return </a:t>
              </a:r>
              <a:r>
                <a:rPr lang="en-US" dirty="0" err="1">
                  <a:latin typeface="Roboto Mono"/>
                  <a:ea typeface="Roboto Mono"/>
                  <a:cs typeface="Roboto Mono"/>
                  <a:sym typeface="Roboto Mono"/>
                </a:rPr>
                <a:t>scope.Escape</a:t>
              </a:r>
              <a:r>
                <a:rPr lang="en-US" dirty="0">
                  <a:latin typeface="Roboto Mono"/>
                  <a:ea typeface="Roboto Mono"/>
                  <a:cs typeface="Roboto Mono"/>
                  <a:sym typeface="Roboto Mono"/>
                </a:rPr>
                <a:t>(Nan::Null);</a:t>
              </a:r>
              <a:br>
                <a:rPr lang="en-US" dirty="0">
                  <a:latin typeface="Roboto Mono"/>
                  <a:ea typeface="Roboto Mono"/>
                  <a:cs typeface="Roboto Mono"/>
                  <a:sym typeface="Roboto Mono"/>
                </a:rPr>
              </a:br>
              <a:r>
                <a:rPr lang="en-US" dirty="0">
                  <a:latin typeface="Roboto Mono"/>
                  <a:ea typeface="Roboto Mono"/>
                  <a:cs typeface="Roboto Mono"/>
                  <a:sym typeface="Roboto Mono"/>
                </a:rPr>
                <a:t>  }</a:t>
              </a:r>
              <a:br>
                <a:rPr lang="en-US" dirty="0">
                  <a:latin typeface="Roboto Mono"/>
                  <a:ea typeface="Roboto Mono"/>
                  <a:cs typeface="Roboto Mono"/>
                  <a:sym typeface="Roboto Mono"/>
                </a:rPr>
              </a:br>
              <a:br>
                <a:rPr lang="en-US" dirty="0">
                  <a:latin typeface="Roboto Mono"/>
                  <a:ea typeface="Roboto Mono"/>
                  <a:cs typeface="Roboto Mono"/>
                  <a:sym typeface="Roboto Mono"/>
                </a:rPr>
              </a:br>
              <a:r>
                <a:rPr lang="en-US" dirty="0">
                  <a:latin typeface="Roboto Mono"/>
                  <a:ea typeface="Roboto Mono"/>
                  <a:cs typeface="Roboto Mono"/>
                  <a:sym typeface="Roboto Mono"/>
                </a:rPr>
                <a:t>  </a:t>
              </a:r>
              <a:r>
                <a:rPr lang="en-US" dirty="0">
                  <a:solidFill>
                    <a:srgbClr val="349351"/>
                  </a:solidFill>
                  <a:latin typeface="Roboto Mono"/>
                  <a:ea typeface="Roboto Mono"/>
                  <a:cs typeface="Roboto Mono"/>
                  <a:sym typeface="Roboto Mono"/>
                </a:rPr>
                <a:t>return </a:t>
              </a:r>
              <a:r>
                <a:rPr lang="en-US" dirty="0" err="1">
                  <a:latin typeface="Roboto Mono"/>
                  <a:ea typeface="Roboto Mono"/>
                  <a:cs typeface="Roboto Mono"/>
                  <a:sym typeface="Roboto Mono"/>
                </a:rPr>
                <a:t>scope.Escape</a:t>
              </a:r>
              <a:r>
                <a:rPr lang="en-US" dirty="0">
                  <a:latin typeface="Roboto Mono"/>
                  <a:ea typeface="Roboto Mono"/>
                  <a:cs typeface="Roboto Mono"/>
                  <a:sym typeface="Roboto Mono"/>
                </a:rPr>
                <a:t>(</a:t>
              </a:r>
              <a:endParaRPr dirty="0">
                <a:latin typeface="Roboto Mono"/>
                <a:ea typeface="Roboto Mono"/>
                <a:cs typeface="Roboto Mono"/>
                <a:sym typeface="Roboto Mono"/>
              </a:endParaRPr>
            </a:p>
            <a:p>
              <a:pPr marL="0" lvl="0" indent="0" algn="l" rtl="0">
                <a:spcBef>
                  <a:spcPts val="0"/>
                </a:spcBef>
                <a:spcAft>
                  <a:spcPts val="0"/>
                </a:spcAft>
                <a:buNone/>
              </a:pPr>
              <a:r>
                <a:rPr lang="en-US" dirty="0">
                  <a:latin typeface="Roboto Mono"/>
                  <a:ea typeface="Roboto Mono"/>
                  <a:cs typeface="Roboto Mono"/>
                  <a:sym typeface="Roboto Mono"/>
                </a:rPr>
                <a:t>    </a:t>
              </a:r>
              <a:r>
                <a:rPr lang="en-US" dirty="0" err="1">
                  <a:latin typeface="Roboto Mono"/>
                  <a:ea typeface="Roboto Mono"/>
                  <a:cs typeface="Roboto Mono"/>
                  <a:sym typeface="Roboto Mono"/>
                </a:rPr>
                <a:t>XmlNamespace</a:t>
              </a:r>
              <a:r>
                <a:rPr lang="en-US" dirty="0">
                  <a:latin typeface="Roboto Mono"/>
                  <a:ea typeface="Roboto Mono"/>
                  <a:cs typeface="Roboto Mono"/>
                  <a:sym typeface="Roboto Mono"/>
                </a:rPr>
                <a:t>::New(</a:t>
              </a:r>
              <a:r>
                <a:rPr lang="en-US" dirty="0" err="1">
                  <a:latin typeface="Roboto Mono"/>
                  <a:ea typeface="Roboto Mono"/>
                  <a:cs typeface="Roboto Mono"/>
                  <a:sym typeface="Roboto Mono"/>
                </a:rPr>
                <a:t>xml_obj</a:t>
              </a:r>
              <a:r>
                <a:rPr lang="en-US" dirty="0">
                  <a:latin typeface="Roboto Mono"/>
                  <a:ea typeface="Roboto Mono"/>
                  <a:cs typeface="Roboto Mono"/>
                  <a:sym typeface="Roboto Mono"/>
                </a:rPr>
                <a:t>-&gt;ns));</a:t>
              </a:r>
              <a:br>
                <a:rPr lang="en-US" dirty="0">
                  <a:latin typeface="Roboto Mono"/>
                  <a:ea typeface="Roboto Mono"/>
                  <a:cs typeface="Roboto Mono"/>
                  <a:sym typeface="Roboto Mono"/>
                </a:rPr>
              </a:br>
              <a:r>
                <a:rPr lang="en-US" dirty="0">
                  <a:latin typeface="Roboto Mono"/>
                  <a:ea typeface="Roboto Mono"/>
                  <a:cs typeface="Roboto Mono"/>
                  <a:sym typeface="Roboto Mono"/>
                </a:rPr>
                <a:t>}</a:t>
              </a:r>
              <a:endParaRPr dirty="0">
                <a:latin typeface="Roboto Mono"/>
                <a:ea typeface="Roboto Mono"/>
                <a:cs typeface="Roboto Mono"/>
                <a:sym typeface="Roboto Mono"/>
              </a:endParaRPr>
            </a:p>
          </p:txBody>
        </p:sp>
        <p:sp>
          <p:nvSpPr>
            <p:cNvPr id="13" name="Google Shape;121;p15">
              <a:extLst>
                <a:ext uri="{FF2B5EF4-FFF2-40B4-BE49-F238E27FC236}">
                  <a16:creationId xmlns:a16="http://schemas.microsoft.com/office/drawing/2014/main" id="{5E306BD9-9110-4E43-A7BF-3AB865D8C249}"/>
                </a:ext>
              </a:extLst>
            </p:cNvPr>
            <p:cNvSpPr txBox="1"/>
            <p:nvPr/>
          </p:nvSpPr>
          <p:spPr>
            <a:xfrm>
              <a:off x="5323069" y="2176131"/>
              <a:ext cx="4498848" cy="3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err="1">
                  <a:solidFill>
                    <a:srgbClr val="9E9E9E"/>
                  </a:solidFill>
                  <a:latin typeface="Roboto Mono"/>
                  <a:ea typeface="Roboto Mono"/>
                  <a:cs typeface="Roboto Mono"/>
                  <a:sym typeface="Roboto Mono"/>
                </a:rPr>
                <a:t>libxmljs</a:t>
              </a:r>
              <a:r>
                <a:rPr lang="en-US" dirty="0">
                  <a:solidFill>
                    <a:srgbClr val="9E9E9E"/>
                  </a:solidFill>
                  <a:latin typeface="Roboto Mono"/>
                  <a:ea typeface="Roboto Mono"/>
                  <a:cs typeface="Roboto Mono"/>
                  <a:sym typeface="Roboto Mono"/>
                </a:rPr>
                <a:t>/blob/master/</a:t>
              </a:r>
              <a:r>
                <a:rPr lang="en-US" dirty="0" err="1">
                  <a:solidFill>
                    <a:srgbClr val="9E9E9E"/>
                  </a:solidFill>
                  <a:latin typeface="Roboto Mono"/>
                  <a:ea typeface="Roboto Mono"/>
                  <a:cs typeface="Roboto Mono"/>
                  <a:sym typeface="Roboto Mono"/>
                </a:rPr>
                <a:t>src</a:t>
              </a:r>
              <a:r>
                <a:rPr lang="en-US" dirty="0">
                  <a:solidFill>
                    <a:srgbClr val="9E9E9E"/>
                  </a:solidFill>
                  <a:latin typeface="Roboto Mono"/>
                  <a:ea typeface="Roboto Mono"/>
                  <a:cs typeface="Roboto Mono"/>
                  <a:sym typeface="Roboto Mono"/>
                </a:rPr>
                <a:t>/</a:t>
              </a:r>
              <a:r>
                <a:rPr lang="en-US" dirty="0" err="1">
                  <a:solidFill>
                    <a:srgbClr val="9E9E9E"/>
                  </a:solidFill>
                  <a:latin typeface="Roboto Mono"/>
                  <a:ea typeface="Roboto Mono"/>
                  <a:cs typeface="Roboto Mono"/>
                  <a:sym typeface="Roboto Mono"/>
                </a:rPr>
                <a:t>xml_attribute.cc</a:t>
              </a:r>
              <a:endParaRPr dirty="0">
                <a:solidFill>
                  <a:srgbClr val="9E9E9E"/>
                </a:solidFill>
                <a:latin typeface="Roboto Mono"/>
                <a:ea typeface="Roboto Mono"/>
                <a:cs typeface="Roboto Mono"/>
                <a:sym typeface="Roboto Mono"/>
              </a:endParaRPr>
            </a:p>
          </p:txBody>
        </p:sp>
      </p:grpSp>
      <p:grpSp>
        <p:nvGrpSpPr>
          <p:cNvPr id="14" name="Google Shape;122;p15">
            <a:extLst>
              <a:ext uri="{FF2B5EF4-FFF2-40B4-BE49-F238E27FC236}">
                <a16:creationId xmlns:a16="http://schemas.microsoft.com/office/drawing/2014/main" id="{B82CB9C4-3C91-7545-94A5-FD83E5E03C4D}"/>
              </a:ext>
            </a:extLst>
          </p:cNvPr>
          <p:cNvGrpSpPr/>
          <p:nvPr/>
        </p:nvGrpSpPr>
        <p:grpSpPr>
          <a:xfrm>
            <a:off x="2410360" y="3549148"/>
            <a:ext cx="524012" cy="608453"/>
            <a:chOff x="1845200" y="3057300"/>
            <a:chExt cx="304500" cy="365100"/>
          </a:xfrm>
        </p:grpSpPr>
        <p:sp>
          <p:nvSpPr>
            <p:cNvPr id="15" name="Google Shape;123;p15">
              <a:extLst>
                <a:ext uri="{FF2B5EF4-FFF2-40B4-BE49-F238E27FC236}">
                  <a16:creationId xmlns:a16="http://schemas.microsoft.com/office/drawing/2014/main" id="{5FD36A2A-1DB7-9747-8337-F41CB2DDA11E}"/>
                </a:ext>
              </a:extLst>
            </p:cNvPr>
            <p:cNvSpPr/>
            <p:nvPr/>
          </p:nvSpPr>
          <p:spPr>
            <a:xfrm>
              <a:off x="1845200" y="3057300"/>
              <a:ext cx="304500" cy="365100"/>
            </a:xfrm>
            <a:prstGeom prst="foldedCorner">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4;p15">
              <a:extLst>
                <a:ext uri="{FF2B5EF4-FFF2-40B4-BE49-F238E27FC236}">
                  <a16:creationId xmlns:a16="http://schemas.microsoft.com/office/drawing/2014/main" id="{B03520DF-965A-3F4C-BDAB-E2327131633F}"/>
                </a:ext>
              </a:extLst>
            </p:cNvPr>
            <p:cNvSpPr/>
            <p:nvPr/>
          </p:nvSpPr>
          <p:spPr>
            <a:xfrm>
              <a:off x="1845200" y="3057300"/>
              <a:ext cx="121500" cy="147300"/>
            </a:xfrm>
            <a:prstGeom prst="rect">
              <a:avLst/>
            </a:prstGeom>
            <a:solidFill>
              <a:schemeClr val="accent6">
                <a:lumMod val="20000"/>
                <a:lumOff val="80000"/>
                <a:alpha val="7577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 name="Google Shape;129;p15">
            <a:extLst>
              <a:ext uri="{FF2B5EF4-FFF2-40B4-BE49-F238E27FC236}">
                <a16:creationId xmlns:a16="http://schemas.microsoft.com/office/drawing/2014/main" id="{26204BCC-F90C-AA49-A485-9DE0C5863F1A}"/>
              </a:ext>
            </a:extLst>
          </p:cNvPr>
          <p:cNvGrpSpPr/>
          <p:nvPr/>
        </p:nvGrpSpPr>
        <p:grpSpPr>
          <a:xfrm>
            <a:off x="3068744" y="4809655"/>
            <a:ext cx="552989" cy="633750"/>
            <a:chOff x="1784525" y="3929175"/>
            <a:chExt cx="304500" cy="365100"/>
          </a:xfrm>
        </p:grpSpPr>
        <p:sp>
          <p:nvSpPr>
            <p:cNvPr id="22" name="Google Shape;130;p15">
              <a:extLst>
                <a:ext uri="{FF2B5EF4-FFF2-40B4-BE49-F238E27FC236}">
                  <a16:creationId xmlns:a16="http://schemas.microsoft.com/office/drawing/2014/main" id="{AAE858D5-9F82-7C40-8B46-41E4003CD480}"/>
                </a:ext>
              </a:extLst>
            </p:cNvPr>
            <p:cNvSpPr/>
            <p:nvPr/>
          </p:nvSpPr>
          <p:spPr>
            <a:xfrm>
              <a:off x="1784525" y="3929175"/>
              <a:ext cx="304500" cy="365100"/>
            </a:xfrm>
            <a:prstGeom prst="foldedCorner">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1;p15">
              <a:extLst>
                <a:ext uri="{FF2B5EF4-FFF2-40B4-BE49-F238E27FC236}">
                  <a16:creationId xmlns:a16="http://schemas.microsoft.com/office/drawing/2014/main" id="{14D1943A-D08E-5647-9E02-534932D230AA}"/>
                </a:ext>
              </a:extLst>
            </p:cNvPr>
            <p:cNvSpPr/>
            <p:nvPr/>
          </p:nvSpPr>
          <p:spPr>
            <a:xfrm>
              <a:off x="1879475" y="4044500"/>
              <a:ext cx="114600" cy="123600"/>
            </a:xfrm>
            <a:prstGeom prst="rect">
              <a:avLst/>
            </a:prstGeom>
            <a:solidFill>
              <a:schemeClr val="accent2">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 name="Google Shape;134;p15">
            <a:extLst>
              <a:ext uri="{FF2B5EF4-FFF2-40B4-BE49-F238E27FC236}">
                <a16:creationId xmlns:a16="http://schemas.microsoft.com/office/drawing/2014/main" id="{C3D28EFE-5D38-B94F-A6F6-3FC06AD18B23}"/>
              </a:ext>
            </a:extLst>
          </p:cNvPr>
          <p:cNvGrpSpPr/>
          <p:nvPr/>
        </p:nvGrpSpPr>
        <p:grpSpPr>
          <a:xfrm>
            <a:off x="4106651" y="3383891"/>
            <a:ext cx="2415209" cy="456154"/>
            <a:chOff x="2523000" y="3105942"/>
            <a:chExt cx="3008400" cy="190233"/>
          </a:xfrm>
        </p:grpSpPr>
        <p:cxnSp>
          <p:nvCxnSpPr>
            <p:cNvPr id="27" name="Google Shape;135;p15">
              <a:extLst>
                <a:ext uri="{FF2B5EF4-FFF2-40B4-BE49-F238E27FC236}">
                  <a16:creationId xmlns:a16="http://schemas.microsoft.com/office/drawing/2014/main" id="{4996959A-0058-2F40-B706-1F81DA1FCE8C}"/>
                </a:ext>
              </a:extLst>
            </p:cNvPr>
            <p:cNvCxnSpPr>
              <a:cxnSpLocks/>
            </p:cNvCxnSpPr>
            <p:nvPr/>
          </p:nvCxnSpPr>
          <p:spPr>
            <a:xfrm>
              <a:off x="2523000" y="3296175"/>
              <a:ext cx="3008400" cy="0"/>
            </a:xfrm>
            <a:prstGeom prst="straightConnector1">
              <a:avLst/>
            </a:prstGeom>
            <a:noFill/>
            <a:ln w="25400" cap="flat" cmpd="sng">
              <a:solidFill>
                <a:schemeClr val="dk2"/>
              </a:solidFill>
              <a:prstDash val="solid"/>
              <a:round/>
              <a:headEnd type="none" w="med" len="med"/>
              <a:tailEnd type="triangle" w="med" len="med"/>
            </a:ln>
          </p:spPr>
        </p:cxnSp>
        <p:sp>
          <p:nvSpPr>
            <p:cNvPr id="28" name="Google Shape;136;p15">
              <a:extLst>
                <a:ext uri="{FF2B5EF4-FFF2-40B4-BE49-F238E27FC236}">
                  <a16:creationId xmlns:a16="http://schemas.microsoft.com/office/drawing/2014/main" id="{B26DFE70-BFB2-A140-86E2-015F4CFD6777}"/>
                </a:ext>
              </a:extLst>
            </p:cNvPr>
            <p:cNvSpPr txBox="1"/>
            <p:nvPr/>
          </p:nvSpPr>
          <p:spPr>
            <a:xfrm>
              <a:off x="3137712" y="3105942"/>
              <a:ext cx="1831788" cy="1846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1st Mutation</a:t>
              </a:r>
              <a:endParaRPr dirty="0">
                <a:latin typeface="Calibri"/>
                <a:ea typeface="Calibri"/>
                <a:cs typeface="Calibri"/>
                <a:sym typeface="Calibri"/>
              </a:endParaRPr>
            </a:p>
          </p:txBody>
        </p:sp>
      </p:grpSp>
      <p:grpSp>
        <p:nvGrpSpPr>
          <p:cNvPr id="29" name="Google Shape;137;p15">
            <a:extLst>
              <a:ext uri="{FF2B5EF4-FFF2-40B4-BE49-F238E27FC236}">
                <a16:creationId xmlns:a16="http://schemas.microsoft.com/office/drawing/2014/main" id="{DDA6A86D-B9FF-CB43-8E32-3E0F16D605BF}"/>
              </a:ext>
            </a:extLst>
          </p:cNvPr>
          <p:cNvGrpSpPr/>
          <p:nvPr/>
        </p:nvGrpSpPr>
        <p:grpSpPr>
          <a:xfrm>
            <a:off x="4121641" y="4640318"/>
            <a:ext cx="2415209" cy="506723"/>
            <a:chOff x="2523000" y="4407314"/>
            <a:chExt cx="3008400" cy="165961"/>
          </a:xfrm>
        </p:grpSpPr>
        <p:cxnSp>
          <p:nvCxnSpPr>
            <p:cNvPr id="30" name="Google Shape;138;p15">
              <a:extLst>
                <a:ext uri="{FF2B5EF4-FFF2-40B4-BE49-F238E27FC236}">
                  <a16:creationId xmlns:a16="http://schemas.microsoft.com/office/drawing/2014/main" id="{D72E940E-9F23-AA4C-AAFF-CA80E8FF3809}"/>
                </a:ext>
              </a:extLst>
            </p:cNvPr>
            <p:cNvCxnSpPr>
              <a:cxnSpLocks/>
            </p:cNvCxnSpPr>
            <p:nvPr/>
          </p:nvCxnSpPr>
          <p:spPr>
            <a:xfrm>
              <a:off x="2523000" y="4573275"/>
              <a:ext cx="3008400" cy="0"/>
            </a:xfrm>
            <a:prstGeom prst="straightConnector1">
              <a:avLst/>
            </a:prstGeom>
            <a:noFill/>
            <a:ln w="25400" cap="flat" cmpd="sng">
              <a:solidFill>
                <a:schemeClr val="dk2"/>
              </a:solidFill>
              <a:prstDash val="solid"/>
              <a:round/>
              <a:headEnd type="none" w="med" len="med"/>
              <a:tailEnd type="triangle" w="med" len="med"/>
            </a:ln>
          </p:spPr>
        </p:cxnSp>
        <p:sp>
          <p:nvSpPr>
            <p:cNvPr id="31" name="Google Shape;139;p15">
              <a:extLst>
                <a:ext uri="{FF2B5EF4-FFF2-40B4-BE49-F238E27FC236}">
                  <a16:creationId xmlns:a16="http://schemas.microsoft.com/office/drawing/2014/main" id="{3B16464A-7FBA-B742-9C14-87D9127E35D5}"/>
                </a:ext>
              </a:extLst>
            </p:cNvPr>
            <p:cNvSpPr txBox="1"/>
            <p:nvPr/>
          </p:nvSpPr>
          <p:spPr>
            <a:xfrm>
              <a:off x="3126119" y="4407314"/>
              <a:ext cx="1907316" cy="16210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Nth Mutation</a:t>
              </a:r>
              <a:endParaRPr dirty="0">
                <a:latin typeface="Calibri"/>
                <a:ea typeface="Calibri"/>
                <a:cs typeface="Calibri"/>
                <a:sym typeface="Calibri"/>
              </a:endParaRPr>
            </a:p>
          </p:txBody>
        </p:sp>
      </p:grpSp>
      <p:sp>
        <p:nvSpPr>
          <p:cNvPr id="32" name="Google Shape;140;p15">
            <a:extLst>
              <a:ext uri="{FF2B5EF4-FFF2-40B4-BE49-F238E27FC236}">
                <a16:creationId xmlns:a16="http://schemas.microsoft.com/office/drawing/2014/main" id="{0B371C72-F161-8747-B046-DED51B251004}"/>
              </a:ext>
            </a:extLst>
          </p:cNvPr>
          <p:cNvSpPr txBox="1"/>
          <p:nvPr/>
        </p:nvSpPr>
        <p:spPr>
          <a:xfrm>
            <a:off x="4780551" y="3574580"/>
            <a:ext cx="2222279" cy="6985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dirty="0">
                <a:latin typeface="Calibri"/>
                <a:ea typeface="Calibri"/>
                <a:cs typeface="Calibri"/>
                <a:sym typeface="Calibri"/>
              </a:rPr>
              <a:t>…</a:t>
            </a:r>
            <a:endParaRPr sz="6000" dirty="0">
              <a:latin typeface="Calibri"/>
              <a:ea typeface="Calibri"/>
              <a:cs typeface="Calibri"/>
              <a:sym typeface="Calibri"/>
            </a:endParaRPr>
          </a:p>
        </p:txBody>
      </p:sp>
      <p:grpSp>
        <p:nvGrpSpPr>
          <p:cNvPr id="33" name="Google Shape;141;p15">
            <a:extLst>
              <a:ext uri="{FF2B5EF4-FFF2-40B4-BE49-F238E27FC236}">
                <a16:creationId xmlns:a16="http://schemas.microsoft.com/office/drawing/2014/main" id="{BF3F911E-FDD3-914D-8EEF-CA0F88486717}"/>
              </a:ext>
            </a:extLst>
          </p:cNvPr>
          <p:cNvGrpSpPr/>
          <p:nvPr/>
        </p:nvGrpSpPr>
        <p:grpSpPr>
          <a:xfrm>
            <a:off x="840110" y="4104757"/>
            <a:ext cx="769400" cy="1242850"/>
            <a:chOff x="317700" y="3379500"/>
            <a:chExt cx="769400" cy="1242850"/>
          </a:xfrm>
        </p:grpSpPr>
        <p:sp>
          <p:nvSpPr>
            <p:cNvPr id="34" name="Google Shape;142;p15">
              <a:extLst>
                <a:ext uri="{FF2B5EF4-FFF2-40B4-BE49-F238E27FC236}">
                  <a16:creationId xmlns:a16="http://schemas.microsoft.com/office/drawing/2014/main" id="{B2DEBC73-0ADA-964F-9E50-C72894110023}"/>
                </a:ext>
              </a:extLst>
            </p:cNvPr>
            <p:cNvSpPr/>
            <p:nvPr/>
          </p:nvSpPr>
          <p:spPr>
            <a:xfrm>
              <a:off x="363800" y="3379500"/>
              <a:ext cx="723300" cy="564600"/>
            </a:xfrm>
            <a:prstGeom prst="curvedDownArrow">
              <a:avLst>
                <a:gd name="adj1" fmla="val 25000"/>
                <a:gd name="adj2" fmla="val 50000"/>
                <a:gd name="adj3" fmla="val 25000"/>
              </a:avLst>
            </a:prstGeom>
            <a:solidFill>
              <a:srgbClr val="FFFFFF">
                <a:alpha val="757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3;p15">
              <a:extLst>
                <a:ext uri="{FF2B5EF4-FFF2-40B4-BE49-F238E27FC236}">
                  <a16:creationId xmlns:a16="http://schemas.microsoft.com/office/drawing/2014/main" id="{02B634C5-9350-E24B-BBA8-B061EFF5DAF6}"/>
                </a:ext>
              </a:extLst>
            </p:cNvPr>
            <p:cNvSpPr/>
            <p:nvPr/>
          </p:nvSpPr>
          <p:spPr>
            <a:xfrm flipH="1">
              <a:off x="317700" y="4057750"/>
              <a:ext cx="723300" cy="564600"/>
            </a:xfrm>
            <a:prstGeom prst="curvedUpArrow">
              <a:avLst>
                <a:gd name="adj1" fmla="val 25000"/>
                <a:gd name="adj2" fmla="val 50000"/>
                <a:gd name="adj3" fmla="val 25000"/>
              </a:avLst>
            </a:prstGeom>
            <a:solidFill>
              <a:srgbClr val="FFFFFF">
                <a:alpha val="757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144;p15">
            <a:extLst>
              <a:ext uri="{FF2B5EF4-FFF2-40B4-BE49-F238E27FC236}">
                <a16:creationId xmlns:a16="http://schemas.microsoft.com/office/drawing/2014/main" id="{B58820E0-A70C-AF4A-999F-5B102DB6A278}"/>
              </a:ext>
            </a:extLst>
          </p:cNvPr>
          <p:cNvSpPr txBox="1"/>
          <p:nvPr/>
        </p:nvSpPr>
        <p:spPr>
          <a:xfrm>
            <a:off x="3982404" y="2514391"/>
            <a:ext cx="1470600" cy="60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libri"/>
                <a:ea typeface="Calibri"/>
                <a:cs typeface="Calibri"/>
                <a:sym typeface="Calibri"/>
              </a:rPr>
              <a:t>…… </a:t>
            </a:r>
            <a:endParaRPr sz="2400" dirty="0">
              <a:latin typeface="Calibri"/>
              <a:ea typeface="Calibri"/>
              <a:cs typeface="Calibri"/>
              <a:sym typeface="Calibri"/>
            </a:endParaRPr>
          </a:p>
        </p:txBody>
      </p:sp>
      <p:grpSp>
        <p:nvGrpSpPr>
          <p:cNvPr id="37" name="Google Shape;146;p15">
            <a:extLst>
              <a:ext uri="{FF2B5EF4-FFF2-40B4-BE49-F238E27FC236}">
                <a16:creationId xmlns:a16="http://schemas.microsoft.com/office/drawing/2014/main" id="{56C76B60-12F4-FB41-A11C-CABFBB540789}"/>
              </a:ext>
            </a:extLst>
          </p:cNvPr>
          <p:cNvGrpSpPr/>
          <p:nvPr/>
        </p:nvGrpSpPr>
        <p:grpSpPr>
          <a:xfrm>
            <a:off x="2414172" y="2584718"/>
            <a:ext cx="524012" cy="609300"/>
            <a:chOff x="1845200" y="3057300"/>
            <a:chExt cx="304500" cy="365100"/>
          </a:xfrm>
        </p:grpSpPr>
        <p:sp>
          <p:nvSpPr>
            <p:cNvPr id="38" name="Google Shape;147;p15">
              <a:extLst>
                <a:ext uri="{FF2B5EF4-FFF2-40B4-BE49-F238E27FC236}">
                  <a16:creationId xmlns:a16="http://schemas.microsoft.com/office/drawing/2014/main" id="{48BF3A79-E887-454B-8653-390EE1AD2AA2}"/>
                </a:ext>
              </a:extLst>
            </p:cNvPr>
            <p:cNvSpPr/>
            <p:nvPr/>
          </p:nvSpPr>
          <p:spPr>
            <a:xfrm>
              <a:off x="1845200" y="3057300"/>
              <a:ext cx="304500" cy="365100"/>
            </a:xfrm>
            <a:prstGeom prst="foldedCorner">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8;p15">
              <a:extLst>
                <a:ext uri="{FF2B5EF4-FFF2-40B4-BE49-F238E27FC236}">
                  <a16:creationId xmlns:a16="http://schemas.microsoft.com/office/drawing/2014/main" id="{6C6500F1-81D9-FF42-8DEF-B6B5B26A6B35}"/>
                </a:ext>
              </a:extLst>
            </p:cNvPr>
            <p:cNvSpPr/>
            <p:nvPr/>
          </p:nvSpPr>
          <p:spPr>
            <a:xfrm>
              <a:off x="1845200" y="3057300"/>
              <a:ext cx="121500" cy="147300"/>
            </a:xfrm>
            <a:prstGeom prst="rect">
              <a:avLst/>
            </a:prstGeom>
            <a:solidFill>
              <a:schemeClr val="accent6">
                <a:lumMod val="20000"/>
                <a:lumOff val="80000"/>
                <a:alpha val="7577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0" name="Google Shape;149;p15">
            <a:extLst>
              <a:ext uri="{FF2B5EF4-FFF2-40B4-BE49-F238E27FC236}">
                <a16:creationId xmlns:a16="http://schemas.microsoft.com/office/drawing/2014/main" id="{FF95C69B-5CF5-C846-A222-061BDEB3E659}"/>
              </a:ext>
            </a:extLst>
          </p:cNvPr>
          <p:cNvGrpSpPr/>
          <p:nvPr/>
        </p:nvGrpSpPr>
        <p:grpSpPr>
          <a:xfrm>
            <a:off x="3068743" y="2560269"/>
            <a:ext cx="552990" cy="633749"/>
            <a:chOff x="1784525" y="3929175"/>
            <a:chExt cx="304500" cy="365100"/>
          </a:xfrm>
        </p:grpSpPr>
        <p:sp>
          <p:nvSpPr>
            <p:cNvPr id="41" name="Google Shape;150;p15">
              <a:extLst>
                <a:ext uri="{FF2B5EF4-FFF2-40B4-BE49-F238E27FC236}">
                  <a16:creationId xmlns:a16="http://schemas.microsoft.com/office/drawing/2014/main" id="{AF95E518-D0EB-4040-AC4B-C2D74A0CC532}"/>
                </a:ext>
              </a:extLst>
            </p:cNvPr>
            <p:cNvSpPr/>
            <p:nvPr/>
          </p:nvSpPr>
          <p:spPr>
            <a:xfrm>
              <a:off x="1784525" y="3929175"/>
              <a:ext cx="304500" cy="365100"/>
            </a:xfrm>
            <a:prstGeom prst="foldedCorner">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1;p15">
              <a:extLst>
                <a:ext uri="{FF2B5EF4-FFF2-40B4-BE49-F238E27FC236}">
                  <a16:creationId xmlns:a16="http://schemas.microsoft.com/office/drawing/2014/main" id="{82599A40-0FBA-E24C-B3F3-92C5746D74EE}"/>
                </a:ext>
              </a:extLst>
            </p:cNvPr>
            <p:cNvSpPr/>
            <p:nvPr/>
          </p:nvSpPr>
          <p:spPr>
            <a:xfrm>
              <a:off x="1879475" y="4044500"/>
              <a:ext cx="114600" cy="123600"/>
            </a:xfrm>
            <a:prstGeom prst="rect">
              <a:avLst/>
            </a:prstGeom>
            <a:solidFill>
              <a:schemeClr val="accent2">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 name="TextBox 45">
            <a:extLst>
              <a:ext uri="{FF2B5EF4-FFF2-40B4-BE49-F238E27FC236}">
                <a16:creationId xmlns:a16="http://schemas.microsoft.com/office/drawing/2014/main" id="{AD85D19B-9468-1945-A336-E46A0F36FAB1}"/>
              </a:ext>
            </a:extLst>
          </p:cNvPr>
          <p:cNvSpPr txBox="1"/>
          <p:nvPr/>
        </p:nvSpPr>
        <p:spPr>
          <a:xfrm>
            <a:off x="1424253" y="1788025"/>
            <a:ext cx="1268348" cy="369332"/>
          </a:xfrm>
          <a:prstGeom prst="rect">
            <a:avLst/>
          </a:prstGeom>
          <a:noFill/>
        </p:spPr>
        <p:txBody>
          <a:bodyPr wrap="square" rtlCol="0">
            <a:spAutoFit/>
          </a:bodyPr>
          <a:lstStyle/>
          <a:p>
            <a:r>
              <a:rPr lang="en-US" dirty="0"/>
              <a:t>Seed Input</a:t>
            </a:r>
          </a:p>
        </p:txBody>
      </p:sp>
      <p:sp>
        <p:nvSpPr>
          <p:cNvPr id="48" name="TextBox 47">
            <a:extLst>
              <a:ext uri="{FF2B5EF4-FFF2-40B4-BE49-F238E27FC236}">
                <a16:creationId xmlns:a16="http://schemas.microsoft.com/office/drawing/2014/main" id="{6D3B7BAD-3674-8445-884D-062DB1F92005}"/>
              </a:ext>
            </a:extLst>
          </p:cNvPr>
          <p:cNvSpPr txBox="1"/>
          <p:nvPr/>
        </p:nvSpPr>
        <p:spPr>
          <a:xfrm>
            <a:off x="170387" y="2560269"/>
            <a:ext cx="1445978" cy="369332"/>
          </a:xfrm>
          <a:prstGeom prst="rect">
            <a:avLst/>
          </a:prstGeom>
          <a:noFill/>
        </p:spPr>
        <p:txBody>
          <a:bodyPr wrap="square" rtlCol="0">
            <a:spAutoFit/>
          </a:bodyPr>
          <a:lstStyle/>
          <a:p>
            <a:r>
              <a:rPr lang="en-US" dirty="0"/>
              <a:t>Input Queue:</a:t>
            </a:r>
          </a:p>
        </p:txBody>
      </p:sp>
      <p:sp>
        <p:nvSpPr>
          <p:cNvPr id="49" name="Google Shape;118;p15">
            <a:extLst>
              <a:ext uri="{FF2B5EF4-FFF2-40B4-BE49-F238E27FC236}">
                <a16:creationId xmlns:a16="http://schemas.microsoft.com/office/drawing/2014/main" id="{1E554500-9ABD-EE4C-882B-32AB05D86DBC}"/>
              </a:ext>
            </a:extLst>
          </p:cNvPr>
          <p:cNvSpPr/>
          <p:nvPr/>
        </p:nvSpPr>
        <p:spPr>
          <a:xfrm>
            <a:off x="1796421" y="2576934"/>
            <a:ext cx="524012" cy="609300"/>
          </a:xfrm>
          <a:prstGeom prst="foldedCorner">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Straight Arrow Connector 5">
            <a:extLst>
              <a:ext uri="{FF2B5EF4-FFF2-40B4-BE49-F238E27FC236}">
                <a16:creationId xmlns:a16="http://schemas.microsoft.com/office/drawing/2014/main" id="{CDFE6BEC-3E0B-584F-81F7-FDD955E6D343}"/>
              </a:ext>
            </a:extLst>
          </p:cNvPr>
          <p:cNvCxnSpPr>
            <a:cxnSpLocks/>
            <a:stCxn id="46" idx="2"/>
            <a:endCxn id="49" idx="0"/>
          </p:cNvCxnSpPr>
          <p:nvPr/>
        </p:nvCxnSpPr>
        <p:spPr>
          <a:xfrm>
            <a:off x="2058427" y="2157357"/>
            <a:ext cx="0" cy="4195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2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3CD1-0FBA-CA4A-AE58-79CB67C39EB6}"/>
              </a:ext>
            </a:extLst>
          </p:cNvPr>
          <p:cNvSpPr>
            <a:spLocks noGrp="1"/>
          </p:cNvSpPr>
          <p:nvPr>
            <p:ph type="title"/>
          </p:nvPr>
        </p:nvSpPr>
        <p:spPr/>
        <p:txBody>
          <a:bodyPr>
            <a:normAutofit/>
          </a:bodyPr>
          <a:lstStyle/>
          <a:p>
            <a:r>
              <a:rPr lang="en-US" dirty="0">
                <a:latin typeface="Avenir Next Condensed" panose="020B0506020202020204" pitchFamily="34" charset="0"/>
              </a:rPr>
              <a:t>Binary-only fuzz testing is very slow</a:t>
            </a:r>
          </a:p>
        </p:txBody>
      </p:sp>
      <p:pic>
        <p:nvPicPr>
          <p:cNvPr id="21" name="Content Placeholder 20">
            <a:extLst>
              <a:ext uri="{FF2B5EF4-FFF2-40B4-BE49-F238E27FC236}">
                <a16:creationId xmlns:a16="http://schemas.microsoft.com/office/drawing/2014/main" id="{F30ED42C-BCD7-ED45-972C-DC69E5058173}"/>
              </a:ext>
            </a:extLst>
          </p:cNvPr>
          <p:cNvPicPr>
            <a:picLocks noGrp="1" noChangeAspect="1"/>
          </p:cNvPicPr>
          <p:nvPr>
            <p:ph idx="1"/>
          </p:nvPr>
        </p:nvPicPr>
        <p:blipFill>
          <a:blip r:embed="rId3"/>
          <a:stretch>
            <a:fillRect/>
          </a:stretch>
        </p:blipFill>
        <p:spPr>
          <a:xfrm>
            <a:off x="7670502" y="1754441"/>
            <a:ext cx="958850" cy="958850"/>
          </a:xfrm>
          <a:prstGeom prst="rect">
            <a:avLst/>
          </a:prstGeom>
        </p:spPr>
      </p:pic>
      <p:sp>
        <p:nvSpPr>
          <p:cNvPr id="4" name="Rectangle 3">
            <a:extLst>
              <a:ext uri="{FF2B5EF4-FFF2-40B4-BE49-F238E27FC236}">
                <a16:creationId xmlns:a16="http://schemas.microsoft.com/office/drawing/2014/main" id="{9C7C9907-0EC2-294C-8A38-542A3620CA4D}"/>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62DA7D-D2BF-514C-B77D-B28B9ACDFEB5}"/>
              </a:ext>
            </a:extLst>
          </p:cNvPr>
          <p:cNvSpPr>
            <a:spLocks noGrp="1"/>
          </p:cNvSpPr>
          <p:nvPr>
            <p:ph type="sldNum" sz="quarter" idx="12"/>
          </p:nvPr>
        </p:nvSpPr>
        <p:spPr/>
        <p:txBody>
          <a:bodyPr/>
          <a:lstStyle/>
          <a:p>
            <a:fld id="{079CB688-378F-4534-BFFE-AF122467FDB7}" type="slidenum">
              <a:rPr lang="zh-CN" altLang="en-US" smtClean="0"/>
              <a:t>4</a:t>
            </a:fld>
            <a:endParaRPr lang="zh-CN" altLang="en-US"/>
          </a:p>
        </p:txBody>
      </p:sp>
      <p:sp>
        <p:nvSpPr>
          <p:cNvPr id="13" name="Rounded Rectangle 12">
            <a:extLst>
              <a:ext uri="{FF2B5EF4-FFF2-40B4-BE49-F238E27FC236}">
                <a16:creationId xmlns:a16="http://schemas.microsoft.com/office/drawing/2014/main" id="{A11679C2-0D35-624E-9A56-8FF43AFC9CAB}"/>
              </a:ext>
            </a:extLst>
          </p:cNvPr>
          <p:cNvSpPr/>
          <p:nvPr/>
        </p:nvSpPr>
        <p:spPr>
          <a:xfrm>
            <a:off x="1495748" y="4167358"/>
            <a:ext cx="2755392" cy="707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Native Fuzzing</a:t>
            </a:r>
          </a:p>
        </p:txBody>
      </p:sp>
      <p:sp>
        <p:nvSpPr>
          <p:cNvPr id="14" name="Rounded Rectangle 13">
            <a:extLst>
              <a:ext uri="{FF2B5EF4-FFF2-40B4-BE49-F238E27FC236}">
                <a16:creationId xmlns:a16="http://schemas.microsoft.com/office/drawing/2014/main" id="{29B054CC-954C-BD42-A2FD-FD2D2A03C66E}"/>
              </a:ext>
            </a:extLst>
          </p:cNvPr>
          <p:cNvSpPr/>
          <p:nvPr/>
        </p:nvSpPr>
        <p:spPr>
          <a:xfrm>
            <a:off x="7996805" y="4179625"/>
            <a:ext cx="2802053" cy="707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Binary-only Fuzzing</a:t>
            </a:r>
          </a:p>
        </p:txBody>
      </p:sp>
      <p:sp>
        <p:nvSpPr>
          <p:cNvPr id="18" name="TextBox 17">
            <a:extLst>
              <a:ext uri="{FF2B5EF4-FFF2-40B4-BE49-F238E27FC236}">
                <a16:creationId xmlns:a16="http://schemas.microsoft.com/office/drawing/2014/main" id="{B1C5A60E-CA99-D243-840C-E3CB8C03511A}"/>
              </a:ext>
            </a:extLst>
          </p:cNvPr>
          <p:cNvSpPr txBox="1"/>
          <p:nvPr/>
        </p:nvSpPr>
        <p:spPr>
          <a:xfrm>
            <a:off x="1455303" y="3585426"/>
            <a:ext cx="2996261" cy="369332"/>
          </a:xfrm>
          <a:prstGeom prst="rect">
            <a:avLst/>
          </a:prstGeom>
          <a:noFill/>
        </p:spPr>
        <p:txBody>
          <a:bodyPr wrap="square" rtlCol="0">
            <a:spAutoFit/>
          </a:bodyPr>
          <a:lstStyle/>
          <a:p>
            <a:r>
              <a:rPr lang="en-US" dirty="0"/>
              <a:t>Source Code Instrumentation</a:t>
            </a:r>
          </a:p>
        </p:txBody>
      </p:sp>
      <p:sp>
        <p:nvSpPr>
          <p:cNvPr id="19" name="TextBox 18">
            <a:extLst>
              <a:ext uri="{FF2B5EF4-FFF2-40B4-BE49-F238E27FC236}">
                <a16:creationId xmlns:a16="http://schemas.microsoft.com/office/drawing/2014/main" id="{06430772-6BD0-B147-A7B8-C08A2097B10C}"/>
              </a:ext>
            </a:extLst>
          </p:cNvPr>
          <p:cNvSpPr txBox="1"/>
          <p:nvPr/>
        </p:nvSpPr>
        <p:spPr>
          <a:xfrm>
            <a:off x="7797679" y="3585426"/>
            <a:ext cx="3200304" cy="369332"/>
          </a:xfrm>
          <a:prstGeom prst="rect">
            <a:avLst/>
          </a:prstGeom>
          <a:noFill/>
        </p:spPr>
        <p:txBody>
          <a:bodyPr wrap="square" rtlCol="0">
            <a:spAutoFit/>
          </a:bodyPr>
          <a:lstStyle/>
          <a:p>
            <a:r>
              <a:rPr lang="en-US" dirty="0"/>
              <a:t>Dynamic Binary Instrumentation</a:t>
            </a:r>
          </a:p>
        </p:txBody>
      </p:sp>
      <p:pic>
        <p:nvPicPr>
          <p:cNvPr id="27" name="Picture 26">
            <a:extLst>
              <a:ext uri="{FF2B5EF4-FFF2-40B4-BE49-F238E27FC236}">
                <a16:creationId xmlns:a16="http://schemas.microsoft.com/office/drawing/2014/main" id="{7C0E6FF3-FD9D-9948-82F2-775B3D927C9B}"/>
              </a:ext>
            </a:extLst>
          </p:cNvPr>
          <p:cNvPicPr>
            <a:picLocks noChangeAspect="1"/>
          </p:cNvPicPr>
          <p:nvPr/>
        </p:nvPicPr>
        <p:blipFill>
          <a:blip r:embed="rId4"/>
          <a:stretch>
            <a:fillRect/>
          </a:stretch>
        </p:blipFill>
        <p:spPr>
          <a:xfrm>
            <a:off x="9007719" y="1821992"/>
            <a:ext cx="780226" cy="780226"/>
          </a:xfrm>
          <a:prstGeom prst="rect">
            <a:avLst/>
          </a:prstGeom>
        </p:spPr>
      </p:pic>
      <p:pic>
        <p:nvPicPr>
          <p:cNvPr id="28" name="Picture 27">
            <a:extLst>
              <a:ext uri="{FF2B5EF4-FFF2-40B4-BE49-F238E27FC236}">
                <a16:creationId xmlns:a16="http://schemas.microsoft.com/office/drawing/2014/main" id="{8018F4B6-CA30-D449-ACF3-73CE01BE3AB2}"/>
              </a:ext>
            </a:extLst>
          </p:cNvPr>
          <p:cNvPicPr>
            <a:picLocks noChangeAspect="1"/>
          </p:cNvPicPr>
          <p:nvPr/>
        </p:nvPicPr>
        <p:blipFill>
          <a:blip r:embed="rId5"/>
          <a:stretch>
            <a:fillRect/>
          </a:stretch>
        </p:blipFill>
        <p:spPr>
          <a:xfrm>
            <a:off x="8962857" y="2736376"/>
            <a:ext cx="869950" cy="577850"/>
          </a:xfrm>
          <a:prstGeom prst="rect">
            <a:avLst/>
          </a:prstGeom>
        </p:spPr>
      </p:pic>
      <p:pic>
        <p:nvPicPr>
          <p:cNvPr id="29" name="Picture 28">
            <a:extLst>
              <a:ext uri="{FF2B5EF4-FFF2-40B4-BE49-F238E27FC236}">
                <a16:creationId xmlns:a16="http://schemas.microsoft.com/office/drawing/2014/main" id="{2DA988E8-D045-8F42-AC59-D52B3966ACD1}"/>
              </a:ext>
            </a:extLst>
          </p:cNvPr>
          <p:cNvPicPr>
            <a:picLocks noChangeAspect="1"/>
          </p:cNvPicPr>
          <p:nvPr/>
        </p:nvPicPr>
        <p:blipFill>
          <a:blip r:embed="rId6"/>
          <a:stretch>
            <a:fillRect/>
          </a:stretch>
        </p:blipFill>
        <p:spPr>
          <a:xfrm>
            <a:off x="10203414" y="2631123"/>
            <a:ext cx="711200" cy="711200"/>
          </a:xfrm>
          <a:prstGeom prst="rect">
            <a:avLst/>
          </a:prstGeom>
        </p:spPr>
      </p:pic>
      <p:pic>
        <p:nvPicPr>
          <p:cNvPr id="30" name="Picture 29">
            <a:extLst>
              <a:ext uri="{FF2B5EF4-FFF2-40B4-BE49-F238E27FC236}">
                <a16:creationId xmlns:a16="http://schemas.microsoft.com/office/drawing/2014/main" id="{DE888549-A1BF-1F49-AD62-A7B0B6224FBA}"/>
              </a:ext>
            </a:extLst>
          </p:cNvPr>
          <p:cNvPicPr>
            <a:picLocks noChangeAspect="1"/>
          </p:cNvPicPr>
          <p:nvPr/>
        </p:nvPicPr>
        <p:blipFill>
          <a:blip r:embed="rId7"/>
          <a:stretch>
            <a:fillRect/>
          </a:stretch>
        </p:blipFill>
        <p:spPr>
          <a:xfrm>
            <a:off x="10166312" y="1801692"/>
            <a:ext cx="780226" cy="780226"/>
          </a:xfrm>
          <a:prstGeom prst="rect">
            <a:avLst/>
          </a:prstGeom>
        </p:spPr>
      </p:pic>
      <p:pic>
        <p:nvPicPr>
          <p:cNvPr id="36" name="Picture 35">
            <a:extLst>
              <a:ext uri="{FF2B5EF4-FFF2-40B4-BE49-F238E27FC236}">
                <a16:creationId xmlns:a16="http://schemas.microsoft.com/office/drawing/2014/main" id="{8C57CBCF-892D-8A45-912B-68D169D82166}"/>
              </a:ext>
            </a:extLst>
          </p:cNvPr>
          <p:cNvPicPr>
            <a:picLocks noChangeAspect="1"/>
          </p:cNvPicPr>
          <p:nvPr/>
        </p:nvPicPr>
        <p:blipFill>
          <a:blip r:embed="rId8"/>
          <a:stretch>
            <a:fillRect/>
          </a:stretch>
        </p:blipFill>
        <p:spPr>
          <a:xfrm>
            <a:off x="7733668" y="2730118"/>
            <a:ext cx="958850" cy="636900"/>
          </a:xfrm>
          <a:prstGeom prst="rect">
            <a:avLst/>
          </a:prstGeom>
        </p:spPr>
      </p:pic>
      <p:grpSp>
        <p:nvGrpSpPr>
          <p:cNvPr id="3" name="Group 2">
            <a:extLst>
              <a:ext uri="{FF2B5EF4-FFF2-40B4-BE49-F238E27FC236}">
                <a16:creationId xmlns:a16="http://schemas.microsoft.com/office/drawing/2014/main" id="{7DC1C440-18E3-9C4A-AC61-15DE37830BAB}"/>
              </a:ext>
            </a:extLst>
          </p:cNvPr>
          <p:cNvGrpSpPr/>
          <p:nvPr/>
        </p:nvGrpSpPr>
        <p:grpSpPr>
          <a:xfrm>
            <a:off x="1348026" y="1950243"/>
            <a:ext cx="3219726" cy="1547691"/>
            <a:chOff x="1348026" y="1950243"/>
            <a:chExt cx="3219726" cy="1547691"/>
          </a:xfrm>
        </p:grpSpPr>
        <p:pic>
          <p:nvPicPr>
            <p:cNvPr id="31" name="Picture 30">
              <a:extLst>
                <a:ext uri="{FF2B5EF4-FFF2-40B4-BE49-F238E27FC236}">
                  <a16:creationId xmlns:a16="http://schemas.microsoft.com/office/drawing/2014/main" id="{94AB18AD-750D-754C-8056-D9C86D99312A}"/>
                </a:ext>
              </a:extLst>
            </p:cNvPr>
            <p:cNvPicPr>
              <a:picLocks noChangeAspect="1"/>
            </p:cNvPicPr>
            <p:nvPr/>
          </p:nvPicPr>
          <p:blipFill>
            <a:blip r:embed="rId9"/>
            <a:stretch>
              <a:fillRect/>
            </a:stretch>
          </p:blipFill>
          <p:spPr>
            <a:xfrm>
              <a:off x="1689166" y="1986641"/>
              <a:ext cx="624605" cy="707886"/>
            </a:xfrm>
            <a:prstGeom prst="rect">
              <a:avLst/>
            </a:prstGeom>
          </p:spPr>
        </p:pic>
        <p:pic>
          <p:nvPicPr>
            <p:cNvPr id="32" name="Picture 31">
              <a:extLst>
                <a:ext uri="{FF2B5EF4-FFF2-40B4-BE49-F238E27FC236}">
                  <a16:creationId xmlns:a16="http://schemas.microsoft.com/office/drawing/2014/main" id="{B88B921C-CB72-214D-9972-9432407C89D2}"/>
                </a:ext>
              </a:extLst>
            </p:cNvPr>
            <p:cNvPicPr>
              <a:picLocks noChangeAspect="1"/>
            </p:cNvPicPr>
            <p:nvPr/>
          </p:nvPicPr>
          <p:blipFill>
            <a:blip r:embed="rId10"/>
            <a:stretch>
              <a:fillRect/>
            </a:stretch>
          </p:blipFill>
          <p:spPr>
            <a:xfrm>
              <a:off x="2517745" y="1983827"/>
              <a:ext cx="711399" cy="737268"/>
            </a:xfrm>
            <a:prstGeom prst="rect">
              <a:avLst/>
            </a:prstGeom>
          </p:spPr>
        </p:pic>
        <p:pic>
          <p:nvPicPr>
            <p:cNvPr id="33" name="Picture 32">
              <a:extLst>
                <a:ext uri="{FF2B5EF4-FFF2-40B4-BE49-F238E27FC236}">
                  <a16:creationId xmlns:a16="http://schemas.microsoft.com/office/drawing/2014/main" id="{F510BA19-7A8E-F949-BB70-6987A4B9262D}"/>
                </a:ext>
              </a:extLst>
            </p:cNvPr>
            <p:cNvPicPr>
              <a:picLocks noChangeAspect="1"/>
            </p:cNvPicPr>
            <p:nvPr/>
          </p:nvPicPr>
          <p:blipFill>
            <a:blip r:embed="rId11"/>
            <a:stretch>
              <a:fillRect/>
            </a:stretch>
          </p:blipFill>
          <p:spPr>
            <a:xfrm>
              <a:off x="3104302" y="2694527"/>
              <a:ext cx="693176" cy="718383"/>
            </a:xfrm>
            <a:prstGeom prst="rect">
              <a:avLst/>
            </a:prstGeom>
          </p:spPr>
        </p:pic>
        <p:pic>
          <p:nvPicPr>
            <p:cNvPr id="34" name="Picture 33">
              <a:extLst>
                <a:ext uri="{FF2B5EF4-FFF2-40B4-BE49-F238E27FC236}">
                  <a16:creationId xmlns:a16="http://schemas.microsoft.com/office/drawing/2014/main" id="{EE727AF6-4486-3D47-B75B-F482068ECCFC}"/>
                </a:ext>
              </a:extLst>
            </p:cNvPr>
            <p:cNvPicPr>
              <a:picLocks noChangeAspect="1"/>
            </p:cNvPicPr>
            <p:nvPr/>
          </p:nvPicPr>
          <p:blipFill>
            <a:blip r:embed="rId12"/>
            <a:stretch>
              <a:fillRect/>
            </a:stretch>
          </p:blipFill>
          <p:spPr>
            <a:xfrm>
              <a:off x="3575531" y="1950243"/>
              <a:ext cx="693176" cy="821043"/>
            </a:xfrm>
            <a:prstGeom prst="rect">
              <a:avLst/>
            </a:prstGeom>
          </p:spPr>
        </p:pic>
        <p:pic>
          <p:nvPicPr>
            <p:cNvPr id="35" name="Picture 34">
              <a:extLst>
                <a:ext uri="{FF2B5EF4-FFF2-40B4-BE49-F238E27FC236}">
                  <a16:creationId xmlns:a16="http://schemas.microsoft.com/office/drawing/2014/main" id="{87EB6E28-3424-BD4C-9B86-F80CA18310C6}"/>
                </a:ext>
              </a:extLst>
            </p:cNvPr>
            <p:cNvPicPr>
              <a:picLocks noChangeAspect="1"/>
            </p:cNvPicPr>
            <p:nvPr/>
          </p:nvPicPr>
          <p:blipFill>
            <a:blip r:embed="rId13"/>
            <a:stretch>
              <a:fillRect/>
            </a:stretch>
          </p:blipFill>
          <p:spPr>
            <a:xfrm>
              <a:off x="4057885" y="2774827"/>
              <a:ext cx="509867" cy="577849"/>
            </a:xfrm>
            <a:prstGeom prst="rect">
              <a:avLst/>
            </a:prstGeom>
          </p:spPr>
        </p:pic>
        <p:pic>
          <p:nvPicPr>
            <p:cNvPr id="37" name="Picture 36">
              <a:extLst>
                <a:ext uri="{FF2B5EF4-FFF2-40B4-BE49-F238E27FC236}">
                  <a16:creationId xmlns:a16="http://schemas.microsoft.com/office/drawing/2014/main" id="{5B0C3367-6BC0-9245-BF9E-3FC45DF1CDC0}"/>
                </a:ext>
              </a:extLst>
            </p:cNvPr>
            <p:cNvPicPr>
              <a:picLocks noChangeAspect="1"/>
            </p:cNvPicPr>
            <p:nvPr/>
          </p:nvPicPr>
          <p:blipFill>
            <a:blip r:embed="rId14"/>
            <a:stretch>
              <a:fillRect/>
            </a:stretch>
          </p:blipFill>
          <p:spPr>
            <a:xfrm>
              <a:off x="2291456" y="2751636"/>
              <a:ext cx="655091" cy="655091"/>
            </a:xfrm>
            <a:prstGeom prst="rect">
              <a:avLst/>
            </a:prstGeom>
          </p:spPr>
        </p:pic>
        <p:pic>
          <p:nvPicPr>
            <p:cNvPr id="39" name="Picture 38">
              <a:extLst>
                <a:ext uri="{FF2B5EF4-FFF2-40B4-BE49-F238E27FC236}">
                  <a16:creationId xmlns:a16="http://schemas.microsoft.com/office/drawing/2014/main" id="{0F2EC6D0-1F60-E146-913C-6DB026B18230}"/>
                </a:ext>
              </a:extLst>
            </p:cNvPr>
            <p:cNvPicPr>
              <a:picLocks noChangeAspect="1"/>
            </p:cNvPicPr>
            <p:nvPr/>
          </p:nvPicPr>
          <p:blipFill>
            <a:blip r:embed="rId15"/>
            <a:stretch>
              <a:fillRect/>
            </a:stretch>
          </p:blipFill>
          <p:spPr>
            <a:xfrm>
              <a:off x="1348026" y="2698187"/>
              <a:ext cx="799747" cy="799747"/>
            </a:xfrm>
            <a:prstGeom prst="rect">
              <a:avLst/>
            </a:prstGeom>
          </p:spPr>
        </p:pic>
      </p:grpSp>
      <p:grpSp>
        <p:nvGrpSpPr>
          <p:cNvPr id="6" name="Group 5">
            <a:extLst>
              <a:ext uri="{FF2B5EF4-FFF2-40B4-BE49-F238E27FC236}">
                <a16:creationId xmlns:a16="http://schemas.microsoft.com/office/drawing/2014/main" id="{7B134258-0004-AC4A-A0F8-7037DF8FE7FF}"/>
              </a:ext>
            </a:extLst>
          </p:cNvPr>
          <p:cNvGrpSpPr/>
          <p:nvPr/>
        </p:nvGrpSpPr>
        <p:grpSpPr>
          <a:xfrm>
            <a:off x="4693854" y="3818130"/>
            <a:ext cx="2606019" cy="948615"/>
            <a:chOff x="4884644" y="3205551"/>
            <a:chExt cx="2589051" cy="948615"/>
          </a:xfrm>
        </p:grpSpPr>
        <p:sp>
          <p:nvSpPr>
            <p:cNvPr id="12" name="Right Arrow 11">
              <a:extLst>
                <a:ext uri="{FF2B5EF4-FFF2-40B4-BE49-F238E27FC236}">
                  <a16:creationId xmlns:a16="http://schemas.microsoft.com/office/drawing/2014/main" id="{127D8FC9-3FA1-8542-9AC2-2EF6204448A7}"/>
                </a:ext>
              </a:extLst>
            </p:cNvPr>
            <p:cNvSpPr/>
            <p:nvPr/>
          </p:nvSpPr>
          <p:spPr>
            <a:xfrm>
              <a:off x="4969996" y="3664854"/>
              <a:ext cx="2503699" cy="489312"/>
            </a:xfrm>
            <a:prstGeom prst="rightArrow">
              <a:avLst>
                <a:gd name="adj1" fmla="val 50000"/>
                <a:gd name="adj2" fmla="val 101032"/>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Google Shape;164;p16">
              <a:extLst>
                <a:ext uri="{FF2B5EF4-FFF2-40B4-BE49-F238E27FC236}">
                  <a16:creationId xmlns:a16="http://schemas.microsoft.com/office/drawing/2014/main" id="{AC4731A1-B809-0E43-A5F6-7F3E095F7CE1}"/>
                </a:ext>
              </a:extLst>
            </p:cNvPr>
            <p:cNvSpPr txBox="1"/>
            <p:nvPr/>
          </p:nvSpPr>
          <p:spPr>
            <a:xfrm>
              <a:off x="4884644" y="3205551"/>
              <a:ext cx="2518005" cy="5145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rgbClr val="FF0000"/>
                  </a:solidFill>
                  <a:latin typeface="Calibri"/>
                  <a:ea typeface="Calibri"/>
                  <a:cs typeface="Calibri"/>
                  <a:sym typeface="Calibri"/>
                </a:rPr>
                <a:t>2-5X Slower </a:t>
              </a:r>
              <a:r>
                <a:rPr lang="en-US" sz="2400" dirty="0">
                  <a:latin typeface="Avenir Next Condensed" panose="020B0506020202020204" pitchFamily="34" charset="0"/>
                  <a:ea typeface="Calibri"/>
                  <a:cs typeface="Calibri"/>
                  <a:sym typeface="Calibri"/>
                </a:rPr>
                <a:t>[3]</a:t>
              </a:r>
              <a:endParaRPr sz="2400" dirty="0">
                <a:latin typeface="Avenir Next Condensed" panose="020B0506020202020204" pitchFamily="34" charset="0"/>
              </a:endParaRPr>
            </a:p>
          </p:txBody>
        </p:sp>
      </p:grpSp>
      <p:grpSp>
        <p:nvGrpSpPr>
          <p:cNvPr id="41" name="Google Shape;181;p16">
            <a:extLst>
              <a:ext uri="{FF2B5EF4-FFF2-40B4-BE49-F238E27FC236}">
                <a16:creationId xmlns:a16="http://schemas.microsoft.com/office/drawing/2014/main" id="{DE2AD791-CB9C-F44E-B90F-F01634B30208}"/>
              </a:ext>
            </a:extLst>
          </p:cNvPr>
          <p:cNvGrpSpPr/>
          <p:nvPr/>
        </p:nvGrpSpPr>
        <p:grpSpPr>
          <a:xfrm>
            <a:off x="5695843" y="3391136"/>
            <a:ext cx="6146387" cy="3391835"/>
            <a:chOff x="2922517" y="4141752"/>
            <a:chExt cx="6146387" cy="2862114"/>
          </a:xfrm>
        </p:grpSpPr>
        <p:pic>
          <p:nvPicPr>
            <p:cNvPr id="42" name="Google Shape;182;p16">
              <a:extLst>
                <a:ext uri="{FF2B5EF4-FFF2-40B4-BE49-F238E27FC236}">
                  <a16:creationId xmlns:a16="http://schemas.microsoft.com/office/drawing/2014/main" id="{44C8B8A6-5B81-2149-9DC4-6A70C52C7A68}"/>
                </a:ext>
              </a:extLst>
            </p:cNvPr>
            <p:cNvPicPr preferRelativeResize="0"/>
            <p:nvPr/>
          </p:nvPicPr>
          <p:blipFill>
            <a:blip r:embed="rId16">
              <a:alphaModFix/>
            </a:blip>
            <a:stretch>
              <a:fillRect/>
            </a:stretch>
          </p:blipFill>
          <p:spPr>
            <a:xfrm>
              <a:off x="2922517" y="5413741"/>
              <a:ext cx="1619025" cy="1590125"/>
            </a:xfrm>
            <a:prstGeom prst="rect">
              <a:avLst/>
            </a:prstGeom>
            <a:noFill/>
            <a:ln>
              <a:noFill/>
            </a:ln>
          </p:spPr>
        </p:pic>
        <p:sp>
          <p:nvSpPr>
            <p:cNvPr id="44" name="Google Shape;183;p16">
              <a:extLst>
                <a:ext uri="{FF2B5EF4-FFF2-40B4-BE49-F238E27FC236}">
                  <a16:creationId xmlns:a16="http://schemas.microsoft.com/office/drawing/2014/main" id="{0A28F990-A5D8-EB47-A3D4-63EA4DAD1D3C}"/>
                </a:ext>
              </a:extLst>
            </p:cNvPr>
            <p:cNvSpPr/>
            <p:nvPr/>
          </p:nvSpPr>
          <p:spPr>
            <a:xfrm>
              <a:off x="4500370" y="4141752"/>
              <a:ext cx="4568534" cy="1425652"/>
            </a:xfrm>
            <a:prstGeom prst="wedgeEllipseCallout">
              <a:avLst>
                <a:gd name="adj1" fmla="val -48117"/>
                <a:gd name="adj2" fmla="val 101408"/>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Can we replace Dynamic Binary Instrumentation?</a:t>
              </a:r>
              <a:endParaRPr sz="2400" dirty="0"/>
            </a:p>
          </p:txBody>
        </p:sp>
      </p:grpSp>
    </p:spTree>
    <p:extLst>
      <p:ext uri="{BB962C8B-B14F-4D97-AF65-F5344CB8AC3E}">
        <p14:creationId xmlns:p14="http://schemas.microsoft.com/office/powerpoint/2010/main" val="327568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3CD1-0FBA-CA4A-AE58-79CB67C39EB6}"/>
              </a:ext>
            </a:extLst>
          </p:cNvPr>
          <p:cNvSpPr>
            <a:spLocks noGrp="1"/>
          </p:cNvSpPr>
          <p:nvPr>
            <p:ph type="title"/>
          </p:nvPr>
        </p:nvSpPr>
        <p:spPr/>
        <p:txBody>
          <a:bodyPr>
            <a:normAutofit/>
          </a:bodyPr>
          <a:lstStyle/>
          <a:p>
            <a:r>
              <a:rPr lang="en-US" dirty="0">
                <a:latin typeface="Avenir Next Condensed" panose="020B0506020202020204" pitchFamily="34" charset="0"/>
              </a:rPr>
              <a:t>Intel Processor Trace</a:t>
            </a:r>
          </a:p>
        </p:txBody>
      </p:sp>
      <p:sp>
        <p:nvSpPr>
          <p:cNvPr id="4" name="Rectangle 3">
            <a:extLst>
              <a:ext uri="{FF2B5EF4-FFF2-40B4-BE49-F238E27FC236}">
                <a16:creationId xmlns:a16="http://schemas.microsoft.com/office/drawing/2014/main" id="{9C7C9907-0EC2-294C-8A38-542A3620CA4D}"/>
              </a:ext>
            </a:extLst>
          </p:cNvPr>
          <p:cNvSpPr/>
          <p:nvPr/>
        </p:nvSpPr>
        <p:spPr>
          <a:xfrm>
            <a:off x="2875" y="2876"/>
            <a:ext cx="12186248" cy="4974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62DA7D-D2BF-514C-B77D-B28B9ACDFEB5}"/>
              </a:ext>
            </a:extLst>
          </p:cNvPr>
          <p:cNvSpPr>
            <a:spLocks noGrp="1"/>
          </p:cNvSpPr>
          <p:nvPr>
            <p:ph type="sldNum" sz="quarter" idx="12"/>
          </p:nvPr>
        </p:nvSpPr>
        <p:spPr/>
        <p:txBody>
          <a:bodyPr/>
          <a:lstStyle/>
          <a:p>
            <a:fld id="{079CB688-378F-4534-BFFE-AF122467FDB7}" type="slidenum">
              <a:rPr lang="zh-CN" altLang="en-US" smtClean="0"/>
              <a:t>5</a:t>
            </a:fld>
            <a:endParaRPr lang="zh-CN" altLang="en-US"/>
          </a:p>
        </p:txBody>
      </p:sp>
      <p:sp>
        <p:nvSpPr>
          <p:cNvPr id="7" name="Content Placeholder 6">
            <a:extLst>
              <a:ext uri="{FF2B5EF4-FFF2-40B4-BE49-F238E27FC236}">
                <a16:creationId xmlns:a16="http://schemas.microsoft.com/office/drawing/2014/main" id="{B92CF19C-9B0C-AF41-861A-9D001E3451D2}"/>
              </a:ext>
            </a:extLst>
          </p:cNvPr>
          <p:cNvSpPr>
            <a:spLocks noGrp="1"/>
          </p:cNvSpPr>
          <p:nvPr>
            <p:ph idx="1"/>
          </p:nvPr>
        </p:nvSpPr>
        <p:spPr/>
        <p:txBody>
          <a:bodyPr/>
          <a:lstStyle/>
          <a:p>
            <a:r>
              <a:rPr lang="en-US" dirty="0">
                <a:latin typeface="Avenir Next Condensed" panose="020B0506020202020204" pitchFamily="34" charset="0"/>
              </a:rPr>
              <a:t>A hardware feature that logs information about software execution</a:t>
            </a:r>
          </a:p>
          <a:p>
            <a:r>
              <a:rPr lang="en-US" dirty="0">
                <a:latin typeface="Avenir Next Condensed" panose="020B0506020202020204" pitchFamily="34" charset="0"/>
              </a:rPr>
              <a:t>Support control flow tracing</a:t>
            </a:r>
          </a:p>
          <a:p>
            <a:pPr lvl="1"/>
            <a:r>
              <a:rPr lang="en-US" dirty="0">
                <a:latin typeface="Avenir Next Condensed" panose="020B0506020202020204" pitchFamily="34" charset="0"/>
              </a:rPr>
              <a:t>Use a decoder to recover</a:t>
            </a:r>
            <a:r>
              <a:rPr lang="zh-CN" altLang="en-US" dirty="0">
                <a:latin typeface="Avenir Next Condensed" panose="020B0506020202020204" pitchFamily="34" charset="0"/>
              </a:rPr>
              <a:t> </a:t>
            </a:r>
            <a:r>
              <a:rPr lang="en-US" altLang="zh-CN" dirty="0">
                <a:latin typeface="Avenir Next Condensed" panose="020B0506020202020204" pitchFamily="34" charset="0"/>
              </a:rPr>
              <a:t>the</a:t>
            </a:r>
            <a:r>
              <a:rPr lang="en-US" dirty="0">
                <a:latin typeface="Avenir Next Condensed" panose="020B0506020202020204" pitchFamily="34" charset="0"/>
              </a:rPr>
              <a:t> exact flow of software execution</a:t>
            </a:r>
          </a:p>
          <a:p>
            <a:endParaRPr lang="en-US" dirty="0"/>
          </a:p>
        </p:txBody>
      </p:sp>
      <p:sp>
        <p:nvSpPr>
          <p:cNvPr id="10" name="Google Shape;193;p17">
            <a:extLst>
              <a:ext uri="{FF2B5EF4-FFF2-40B4-BE49-F238E27FC236}">
                <a16:creationId xmlns:a16="http://schemas.microsoft.com/office/drawing/2014/main" id="{C4111292-C47D-E148-9A87-8E3920F5E5D3}"/>
              </a:ext>
            </a:extLst>
          </p:cNvPr>
          <p:cNvSpPr/>
          <p:nvPr/>
        </p:nvSpPr>
        <p:spPr>
          <a:xfrm>
            <a:off x="1616150" y="3695400"/>
            <a:ext cx="3232200" cy="1890300"/>
          </a:xfrm>
          <a:prstGeom prst="rect">
            <a:avLst/>
          </a:prstGeom>
          <a:no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800" dirty="0">
                <a:solidFill>
                  <a:schemeClr val="dk1"/>
                </a:solidFill>
                <a:latin typeface="Avenir Next Condensed" panose="020B0506020202020204" pitchFamily="34" charset="0"/>
                <a:ea typeface="Calibri"/>
                <a:cs typeface="Calibri"/>
                <a:sym typeface="Calibri"/>
              </a:rPr>
              <a:t>Performance </a:t>
            </a:r>
            <a:endParaRPr sz="2800" dirty="0">
              <a:solidFill>
                <a:schemeClr val="dk1"/>
              </a:solidFill>
              <a:latin typeface="Avenir Next Condensed" panose="020B0506020202020204" pitchFamily="34" charset="0"/>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US" sz="2800" dirty="0">
                <a:solidFill>
                  <a:schemeClr val="dk1"/>
                </a:solidFill>
                <a:latin typeface="Avenir Next Condensed" panose="020B0506020202020204" pitchFamily="34" charset="0"/>
                <a:ea typeface="Calibri"/>
                <a:cs typeface="Calibri"/>
                <a:sym typeface="Calibri"/>
              </a:rPr>
              <a:t>(&lt;2%)</a:t>
            </a:r>
            <a:endParaRPr sz="2800" dirty="0">
              <a:solidFill>
                <a:schemeClr val="dk1"/>
              </a:solidFill>
              <a:latin typeface="Avenir Next Condensed" panose="020B0506020202020204" pitchFamily="34" charset="0"/>
              <a:ea typeface="Calibri"/>
              <a:cs typeface="Calibri"/>
              <a:sym typeface="Calibri"/>
            </a:endParaRPr>
          </a:p>
        </p:txBody>
      </p:sp>
      <p:sp>
        <p:nvSpPr>
          <p:cNvPr id="11" name="Google Shape;194;p17">
            <a:extLst>
              <a:ext uri="{FF2B5EF4-FFF2-40B4-BE49-F238E27FC236}">
                <a16:creationId xmlns:a16="http://schemas.microsoft.com/office/drawing/2014/main" id="{0CD93436-7CF0-1041-BD75-C948AFEB8279}"/>
              </a:ext>
            </a:extLst>
          </p:cNvPr>
          <p:cNvSpPr/>
          <p:nvPr/>
        </p:nvSpPr>
        <p:spPr>
          <a:xfrm>
            <a:off x="6513025" y="3695400"/>
            <a:ext cx="3232200" cy="18903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latin typeface="Avenir Next Condensed" panose="020B0506020202020204" pitchFamily="34" charset="0"/>
              </a:rPr>
              <a:t>Coverage Feedback</a:t>
            </a:r>
            <a:endParaRPr sz="2800" dirty="0">
              <a:latin typeface="Avenir Next Condensed" panose="020B0506020202020204" pitchFamily="34" charset="0"/>
            </a:endParaRPr>
          </a:p>
          <a:p>
            <a:pPr marL="0" lvl="0" indent="0" algn="ctr" rtl="0">
              <a:spcBef>
                <a:spcPts val="0"/>
              </a:spcBef>
              <a:spcAft>
                <a:spcPts val="0"/>
              </a:spcAft>
              <a:buNone/>
            </a:pPr>
            <a:r>
              <a:rPr lang="en-US" sz="2800" dirty="0">
                <a:latin typeface="Avenir Next Condensed" panose="020B0506020202020204" pitchFamily="34" charset="0"/>
              </a:rPr>
              <a:t>(Informative)</a:t>
            </a:r>
            <a:endParaRPr sz="2800" dirty="0">
              <a:latin typeface="Avenir Next Condensed" panose="020B0506020202020204" pitchFamily="34" charset="0"/>
            </a:endParaRPr>
          </a:p>
        </p:txBody>
      </p:sp>
    </p:spTree>
    <p:extLst>
      <p:ext uri="{BB962C8B-B14F-4D97-AF65-F5344CB8AC3E}">
        <p14:creationId xmlns:p14="http://schemas.microsoft.com/office/powerpoint/2010/main" val="428301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body" idx="1"/>
          </p:nvPr>
        </p:nvSpPr>
        <p:spPr>
          <a:xfrm>
            <a:off x="838200" y="1825625"/>
            <a:ext cx="99069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latin typeface="Avenir Next Condensed" panose="020B0506020202020204" pitchFamily="34" charset="0"/>
                <a:ea typeface="Avenir"/>
                <a:cs typeface="Avenir"/>
                <a:sym typeface="Avenir"/>
              </a:rPr>
              <a:t>An </a:t>
            </a:r>
            <a:r>
              <a:rPr lang="en-US" dirty="0">
                <a:solidFill>
                  <a:srgbClr val="FF0000"/>
                </a:solidFill>
                <a:latin typeface="Avenir Next Condensed" panose="020B0506020202020204" pitchFamily="34" charset="0"/>
                <a:ea typeface="Avenir"/>
                <a:cs typeface="Avenir"/>
                <a:sym typeface="Avenir"/>
              </a:rPr>
              <a:t>efficient</a:t>
            </a:r>
            <a:r>
              <a:rPr lang="en-US" dirty="0">
                <a:latin typeface="Avenir Next Condensed" panose="020B0506020202020204" pitchFamily="34" charset="0"/>
                <a:ea typeface="Avenir"/>
                <a:cs typeface="Avenir"/>
                <a:sym typeface="Avenir"/>
              </a:rPr>
              <a:t> hardware-assisted fuzzing tool for binaries</a:t>
            </a:r>
            <a:endParaRPr dirty="0">
              <a:latin typeface="Avenir Next Condensed" panose="020B0506020202020204" pitchFamily="34" charset="0"/>
            </a:endParaRPr>
          </a:p>
          <a:p>
            <a:pPr marL="685800" lvl="1" indent="-228600" algn="l" rtl="0">
              <a:lnSpc>
                <a:spcPct val="90000"/>
              </a:lnSpc>
              <a:spcBef>
                <a:spcPts val="500"/>
              </a:spcBef>
              <a:spcAft>
                <a:spcPts val="0"/>
              </a:spcAft>
              <a:buClr>
                <a:schemeClr val="dk1"/>
              </a:buClr>
              <a:buSzPts val="2400"/>
              <a:buChar char="•"/>
            </a:pPr>
            <a:r>
              <a:rPr lang="en-US" dirty="0">
                <a:latin typeface="Avenir Next Condensed" panose="020B0506020202020204" pitchFamily="34" charset="0"/>
                <a:ea typeface="Avenir"/>
                <a:cs typeface="Avenir"/>
                <a:sym typeface="Avenir"/>
              </a:rPr>
              <a:t>Replace heavy Dynamic Binary Instrumentation(DBI) with Intel PT to extract coverage feedback</a:t>
            </a:r>
            <a:endParaRPr dirty="0">
              <a:latin typeface="Avenir Next Condensed" panose="020B0506020202020204" pitchFamily="34" charset="0"/>
            </a:endParaRPr>
          </a:p>
          <a:p>
            <a:pPr marL="685800" lvl="0" indent="0" algn="l" rtl="0">
              <a:lnSpc>
                <a:spcPct val="90000"/>
              </a:lnSpc>
              <a:spcBef>
                <a:spcPts val="500"/>
              </a:spcBef>
              <a:spcAft>
                <a:spcPts val="0"/>
              </a:spcAft>
              <a:buNone/>
            </a:pPr>
            <a:endParaRPr dirty="0"/>
          </a:p>
          <a:p>
            <a:pPr marL="685800" lvl="1" indent="-76200" algn="l" rtl="0">
              <a:lnSpc>
                <a:spcPct val="90000"/>
              </a:lnSpc>
              <a:spcBef>
                <a:spcPts val="500"/>
              </a:spcBef>
              <a:spcAft>
                <a:spcPts val="0"/>
              </a:spcAft>
              <a:buClr>
                <a:schemeClr val="dk1"/>
              </a:buClr>
              <a:buSzPts val="2400"/>
              <a:buNone/>
            </a:pPr>
            <a:endParaRPr dirty="0">
              <a:latin typeface="Avenir"/>
              <a:ea typeface="Avenir"/>
              <a:cs typeface="Avenir"/>
              <a:sym typeface="Avenir"/>
            </a:endParaRPr>
          </a:p>
        </p:txBody>
      </p:sp>
      <p:sp>
        <p:nvSpPr>
          <p:cNvPr id="202" name="Google Shape;202;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lvl="0">
              <a:spcBef>
                <a:spcPts val="0"/>
              </a:spcBef>
              <a:buClr>
                <a:schemeClr val="dk1"/>
              </a:buClr>
              <a:buSzPts val="4400"/>
            </a:pPr>
            <a:r>
              <a:rPr lang="en-US" dirty="0">
                <a:latin typeface="Avenir Next Condensed" panose="020B0506020202020204" pitchFamily="34" charset="0"/>
              </a:rPr>
              <a:t>Introducing </a:t>
            </a:r>
            <a:r>
              <a:rPr lang="en-US" dirty="0" err="1">
                <a:latin typeface="Avenir Next Condensed" panose="020B0506020202020204" pitchFamily="34" charset="0"/>
              </a:rPr>
              <a:t>Ptrix</a:t>
            </a:r>
            <a:endParaRPr dirty="0">
              <a:latin typeface="Avenir"/>
              <a:ea typeface="Avenir"/>
              <a:cs typeface="Avenir"/>
              <a:sym typeface="Avenir"/>
            </a:endParaRPr>
          </a:p>
        </p:txBody>
      </p:sp>
      <p:sp>
        <p:nvSpPr>
          <p:cNvPr id="203" name="Google Shape;203;p18"/>
          <p:cNvSpPr/>
          <p:nvPr/>
        </p:nvSpPr>
        <p:spPr>
          <a:xfrm>
            <a:off x="2875" y="2876"/>
            <a:ext cx="12186300" cy="497400"/>
          </a:xfrm>
          <a:prstGeom prst="rect">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grpSp>
        <p:nvGrpSpPr>
          <p:cNvPr id="205" name="Google Shape;205;p18"/>
          <p:cNvGrpSpPr/>
          <p:nvPr/>
        </p:nvGrpSpPr>
        <p:grpSpPr>
          <a:xfrm>
            <a:off x="6590462" y="5518629"/>
            <a:ext cx="4055700" cy="952800"/>
            <a:chOff x="6185100" y="5672562"/>
            <a:chExt cx="4055700" cy="952800"/>
          </a:xfrm>
        </p:grpSpPr>
        <p:sp>
          <p:nvSpPr>
            <p:cNvPr id="206" name="Google Shape;206;p18"/>
            <p:cNvSpPr/>
            <p:nvPr/>
          </p:nvSpPr>
          <p:spPr>
            <a:xfrm>
              <a:off x="6185100" y="5672562"/>
              <a:ext cx="4055700" cy="952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18"/>
            <p:cNvGrpSpPr/>
            <p:nvPr/>
          </p:nvGrpSpPr>
          <p:grpSpPr>
            <a:xfrm>
              <a:off x="6482450" y="5752650"/>
              <a:ext cx="3502650" cy="780075"/>
              <a:chOff x="4005850" y="5261325"/>
              <a:chExt cx="3502650" cy="780075"/>
            </a:xfrm>
          </p:grpSpPr>
          <p:pic>
            <p:nvPicPr>
              <p:cNvPr id="208" name="Google Shape;208;p18"/>
              <p:cNvPicPr preferRelativeResize="0"/>
              <p:nvPr/>
            </p:nvPicPr>
            <p:blipFill>
              <a:blip r:embed="rId3">
                <a:alphaModFix/>
              </a:blip>
              <a:stretch>
                <a:fillRect/>
              </a:stretch>
            </p:blipFill>
            <p:spPr>
              <a:xfrm>
                <a:off x="4005850" y="5261325"/>
                <a:ext cx="742950" cy="754375"/>
              </a:xfrm>
              <a:prstGeom prst="rect">
                <a:avLst/>
              </a:prstGeom>
              <a:noFill/>
              <a:ln>
                <a:noFill/>
              </a:ln>
            </p:spPr>
          </p:pic>
          <p:pic>
            <p:nvPicPr>
              <p:cNvPr id="209" name="Google Shape;209;p18"/>
              <p:cNvPicPr preferRelativeResize="0"/>
              <p:nvPr/>
            </p:nvPicPr>
            <p:blipFill>
              <a:blip r:embed="rId3">
                <a:alphaModFix/>
              </a:blip>
              <a:stretch>
                <a:fillRect/>
              </a:stretch>
            </p:blipFill>
            <p:spPr>
              <a:xfrm>
                <a:off x="4925750" y="5261325"/>
                <a:ext cx="742950" cy="754375"/>
              </a:xfrm>
              <a:prstGeom prst="rect">
                <a:avLst/>
              </a:prstGeom>
              <a:noFill/>
              <a:ln>
                <a:noFill/>
              </a:ln>
            </p:spPr>
          </p:pic>
          <p:pic>
            <p:nvPicPr>
              <p:cNvPr id="210" name="Google Shape;210;p18"/>
              <p:cNvPicPr preferRelativeResize="0"/>
              <p:nvPr/>
            </p:nvPicPr>
            <p:blipFill>
              <a:blip r:embed="rId3">
                <a:alphaModFix/>
              </a:blip>
              <a:stretch>
                <a:fillRect/>
              </a:stretch>
            </p:blipFill>
            <p:spPr>
              <a:xfrm>
                <a:off x="5845650" y="5287025"/>
                <a:ext cx="742950" cy="754375"/>
              </a:xfrm>
              <a:prstGeom prst="rect">
                <a:avLst/>
              </a:prstGeom>
              <a:noFill/>
              <a:ln>
                <a:noFill/>
              </a:ln>
            </p:spPr>
          </p:pic>
          <p:pic>
            <p:nvPicPr>
              <p:cNvPr id="211" name="Google Shape;211;p18"/>
              <p:cNvPicPr preferRelativeResize="0"/>
              <p:nvPr/>
            </p:nvPicPr>
            <p:blipFill>
              <a:blip r:embed="rId3">
                <a:alphaModFix/>
              </a:blip>
              <a:stretch>
                <a:fillRect/>
              </a:stretch>
            </p:blipFill>
            <p:spPr>
              <a:xfrm>
                <a:off x="6765550" y="5287025"/>
                <a:ext cx="742950" cy="754375"/>
              </a:xfrm>
              <a:prstGeom prst="rect">
                <a:avLst/>
              </a:prstGeom>
              <a:noFill/>
              <a:ln>
                <a:noFill/>
              </a:ln>
            </p:spPr>
          </p:pic>
        </p:grpSp>
      </p:grpSp>
      <p:pic>
        <p:nvPicPr>
          <p:cNvPr id="212" name="Google Shape;212;p18"/>
          <p:cNvPicPr preferRelativeResize="0"/>
          <p:nvPr/>
        </p:nvPicPr>
        <p:blipFill>
          <a:blip r:embed="rId4">
            <a:alphaModFix/>
          </a:blip>
          <a:stretch>
            <a:fillRect/>
          </a:stretch>
        </p:blipFill>
        <p:spPr>
          <a:xfrm>
            <a:off x="4572875" y="4513021"/>
            <a:ext cx="730970" cy="780075"/>
          </a:xfrm>
          <a:prstGeom prst="rect">
            <a:avLst/>
          </a:prstGeom>
          <a:noFill/>
          <a:ln>
            <a:noFill/>
          </a:ln>
        </p:spPr>
      </p:pic>
      <p:pic>
        <p:nvPicPr>
          <p:cNvPr id="213" name="Google Shape;213;p18"/>
          <p:cNvPicPr preferRelativeResize="0"/>
          <p:nvPr/>
        </p:nvPicPr>
        <p:blipFill>
          <a:blip r:embed="rId4">
            <a:alphaModFix/>
          </a:blip>
          <a:stretch>
            <a:fillRect/>
          </a:stretch>
        </p:blipFill>
        <p:spPr>
          <a:xfrm>
            <a:off x="6224975" y="4513046"/>
            <a:ext cx="730975" cy="780081"/>
          </a:xfrm>
          <a:prstGeom prst="rect">
            <a:avLst/>
          </a:prstGeom>
          <a:noFill/>
          <a:ln>
            <a:noFill/>
          </a:ln>
        </p:spPr>
      </p:pic>
      <p:grpSp>
        <p:nvGrpSpPr>
          <p:cNvPr id="215" name="Google Shape;215;p18"/>
          <p:cNvGrpSpPr/>
          <p:nvPr/>
        </p:nvGrpSpPr>
        <p:grpSpPr>
          <a:xfrm>
            <a:off x="1215360" y="5524891"/>
            <a:ext cx="3723000" cy="952800"/>
            <a:chOff x="1102750" y="5672550"/>
            <a:chExt cx="3723000" cy="952800"/>
          </a:xfrm>
        </p:grpSpPr>
        <p:sp>
          <p:nvSpPr>
            <p:cNvPr id="216" name="Google Shape;216;p18"/>
            <p:cNvSpPr/>
            <p:nvPr/>
          </p:nvSpPr>
          <p:spPr>
            <a:xfrm>
              <a:off x="1102750" y="5672550"/>
              <a:ext cx="3723000" cy="952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18"/>
            <p:cNvGrpSpPr/>
            <p:nvPr/>
          </p:nvGrpSpPr>
          <p:grpSpPr>
            <a:xfrm>
              <a:off x="1652803" y="5805181"/>
              <a:ext cx="2743047" cy="675014"/>
              <a:chOff x="1008861" y="5519170"/>
              <a:chExt cx="3151117" cy="837175"/>
            </a:xfrm>
          </p:grpSpPr>
          <p:pic>
            <p:nvPicPr>
              <p:cNvPr id="218" name="Google Shape;218;p18"/>
              <p:cNvPicPr preferRelativeResize="0"/>
              <p:nvPr/>
            </p:nvPicPr>
            <p:blipFill>
              <a:blip r:embed="rId5">
                <a:alphaModFix/>
              </a:blip>
              <a:stretch>
                <a:fillRect/>
              </a:stretch>
            </p:blipFill>
            <p:spPr>
              <a:xfrm>
                <a:off x="2799500" y="5519170"/>
                <a:ext cx="1360478" cy="837175"/>
              </a:xfrm>
              <a:prstGeom prst="rect">
                <a:avLst/>
              </a:prstGeom>
              <a:noFill/>
              <a:ln>
                <a:noFill/>
              </a:ln>
            </p:spPr>
          </p:pic>
          <p:pic>
            <p:nvPicPr>
              <p:cNvPr id="219" name="Google Shape;219;p18"/>
              <p:cNvPicPr preferRelativeResize="0"/>
              <p:nvPr/>
            </p:nvPicPr>
            <p:blipFill>
              <a:blip r:embed="rId6">
                <a:alphaModFix/>
              </a:blip>
              <a:stretch>
                <a:fillRect/>
              </a:stretch>
            </p:blipFill>
            <p:spPr>
              <a:xfrm>
                <a:off x="1008861" y="5519176"/>
                <a:ext cx="1492740" cy="780075"/>
              </a:xfrm>
              <a:prstGeom prst="rect">
                <a:avLst/>
              </a:prstGeom>
              <a:noFill/>
              <a:ln>
                <a:noFill/>
              </a:ln>
            </p:spPr>
          </p:pic>
        </p:grpSp>
      </p:grpSp>
      <p:sp>
        <p:nvSpPr>
          <p:cNvPr id="220" name="Google Shape;220;p18"/>
          <p:cNvSpPr/>
          <p:nvPr/>
        </p:nvSpPr>
        <p:spPr>
          <a:xfrm>
            <a:off x="5115311" y="5665146"/>
            <a:ext cx="1298202" cy="675000"/>
          </a:xfrm>
          <a:prstGeom prst="rightArrow">
            <a:avLst>
              <a:gd name="adj1" fmla="val 50000"/>
              <a:gd name="adj2" fmla="val 8070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ounded Rectangle 4">
            <a:extLst>
              <a:ext uri="{FF2B5EF4-FFF2-40B4-BE49-F238E27FC236}">
                <a16:creationId xmlns:a16="http://schemas.microsoft.com/office/drawing/2014/main" id="{E53CBA9D-4080-2F45-B5D9-24CFAEB7EB99}"/>
              </a:ext>
            </a:extLst>
          </p:cNvPr>
          <p:cNvSpPr/>
          <p:nvPr/>
        </p:nvSpPr>
        <p:spPr>
          <a:xfrm rot="170455">
            <a:off x="3600238" y="2786925"/>
            <a:ext cx="4839046" cy="1689268"/>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88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lvl="0">
              <a:spcBef>
                <a:spcPts val="0"/>
              </a:spcBef>
              <a:buClr>
                <a:schemeClr val="dk1"/>
              </a:buClr>
              <a:buSzPts val="4400"/>
            </a:pPr>
            <a:r>
              <a:rPr lang="en-US" dirty="0">
                <a:latin typeface="Avenir Next Condensed" panose="020B0506020202020204" pitchFamily="34" charset="0"/>
              </a:rPr>
              <a:t>Workflow Overview</a:t>
            </a:r>
            <a:endParaRPr dirty="0"/>
          </a:p>
        </p:txBody>
      </p:sp>
      <p:sp>
        <p:nvSpPr>
          <p:cNvPr id="227" name="Google Shape;227;p19"/>
          <p:cNvSpPr/>
          <p:nvPr/>
        </p:nvSpPr>
        <p:spPr>
          <a:xfrm>
            <a:off x="2875" y="2876"/>
            <a:ext cx="12186300" cy="497400"/>
          </a:xfrm>
          <a:prstGeom prst="rect">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229" name="Google Shape;229;p19"/>
          <p:cNvSpPr/>
          <p:nvPr/>
        </p:nvSpPr>
        <p:spPr>
          <a:xfrm>
            <a:off x="1324718" y="2555050"/>
            <a:ext cx="1280351" cy="1170150"/>
          </a:xfrm>
          <a:custGeom>
            <a:avLst/>
            <a:gdLst/>
            <a:ahLst/>
            <a:cxnLst/>
            <a:rect l="l" t="t" r="r" b="b"/>
            <a:pathLst>
              <a:path w="1053" h="862" extrusionOk="0">
                <a:moveTo>
                  <a:pt x="956" y="0"/>
                </a:moveTo>
                <a:lnTo>
                  <a:pt x="95" y="0"/>
                </a:lnTo>
                <a:cubicBezTo>
                  <a:pt x="42" y="0"/>
                  <a:pt x="0" y="43"/>
                  <a:pt x="0" y="96"/>
                </a:cubicBezTo>
                <a:lnTo>
                  <a:pt x="0" y="669"/>
                </a:lnTo>
                <a:cubicBezTo>
                  <a:pt x="0" y="723"/>
                  <a:pt x="42" y="765"/>
                  <a:pt x="95" y="765"/>
                </a:cubicBezTo>
                <a:lnTo>
                  <a:pt x="335" y="765"/>
                </a:lnTo>
                <a:lnTo>
                  <a:pt x="335" y="861"/>
                </a:lnTo>
                <a:lnTo>
                  <a:pt x="716" y="861"/>
                </a:lnTo>
                <a:lnTo>
                  <a:pt x="716" y="765"/>
                </a:lnTo>
                <a:lnTo>
                  <a:pt x="956" y="765"/>
                </a:lnTo>
                <a:cubicBezTo>
                  <a:pt x="1010" y="765"/>
                  <a:pt x="1052" y="723"/>
                  <a:pt x="1052" y="669"/>
                </a:cubicBezTo>
                <a:lnTo>
                  <a:pt x="1052" y="96"/>
                </a:lnTo>
                <a:cubicBezTo>
                  <a:pt x="1052" y="43"/>
                  <a:pt x="1007" y="0"/>
                  <a:pt x="956" y="0"/>
                </a:cubicBezTo>
                <a:close/>
                <a:moveTo>
                  <a:pt x="956" y="669"/>
                </a:moveTo>
                <a:lnTo>
                  <a:pt x="95" y="669"/>
                </a:lnTo>
                <a:lnTo>
                  <a:pt x="95" y="96"/>
                </a:lnTo>
                <a:lnTo>
                  <a:pt x="956" y="96"/>
                </a:lnTo>
                <a:lnTo>
                  <a:pt x="956" y="669"/>
                </a:lnTo>
                <a:close/>
                <a:moveTo>
                  <a:pt x="333" y="240"/>
                </a:moveTo>
                <a:lnTo>
                  <a:pt x="333" y="336"/>
                </a:lnTo>
                <a:lnTo>
                  <a:pt x="857" y="336"/>
                </a:lnTo>
                <a:lnTo>
                  <a:pt x="857" y="240"/>
                </a:lnTo>
                <a:lnTo>
                  <a:pt x="333" y="240"/>
                </a:lnTo>
                <a:close/>
                <a:moveTo>
                  <a:pt x="333" y="429"/>
                </a:moveTo>
                <a:lnTo>
                  <a:pt x="333" y="525"/>
                </a:lnTo>
                <a:lnTo>
                  <a:pt x="857" y="525"/>
                </a:lnTo>
                <a:lnTo>
                  <a:pt x="857" y="429"/>
                </a:lnTo>
                <a:lnTo>
                  <a:pt x="333" y="429"/>
                </a:lnTo>
                <a:close/>
                <a:moveTo>
                  <a:pt x="287" y="240"/>
                </a:moveTo>
                <a:lnTo>
                  <a:pt x="191" y="240"/>
                </a:lnTo>
                <a:lnTo>
                  <a:pt x="191" y="336"/>
                </a:lnTo>
                <a:lnTo>
                  <a:pt x="287" y="336"/>
                </a:lnTo>
                <a:lnTo>
                  <a:pt x="287" y="240"/>
                </a:lnTo>
                <a:close/>
                <a:moveTo>
                  <a:pt x="287" y="429"/>
                </a:moveTo>
                <a:lnTo>
                  <a:pt x="191" y="429"/>
                </a:lnTo>
                <a:lnTo>
                  <a:pt x="191" y="525"/>
                </a:lnTo>
                <a:lnTo>
                  <a:pt x="287" y="525"/>
                </a:lnTo>
                <a:lnTo>
                  <a:pt x="287" y="429"/>
                </a:lnTo>
                <a:close/>
              </a:path>
            </a:pathLst>
          </a:custGeom>
          <a:solidFill>
            <a:srgbClr val="38761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nvGrpSpPr>
          <p:cNvPr id="230" name="Google Shape;230;p19"/>
          <p:cNvGrpSpPr/>
          <p:nvPr/>
        </p:nvGrpSpPr>
        <p:grpSpPr>
          <a:xfrm>
            <a:off x="5203635" y="2228448"/>
            <a:ext cx="2375147" cy="1510405"/>
            <a:chOff x="5778668" y="961047"/>
            <a:chExt cx="2420162" cy="1412650"/>
          </a:xfrm>
        </p:grpSpPr>
        <p:pic>
          <p:nvPicPr>
            <p:cNvPr id="231" name="Google Shape;231;p19">
              <a:hlinkClick r:id="rId3"/>
            </p:cNvPr>
            <p:cNvPicPr preferRelativeResize="0"/>
            <p:nvPr/>
          </p:nvPicPr>
          <p:blipFill rotWithShape="1">
            <a:blip r:embed="rId4">
              <a:alphaModFix/>
            </a:blip>
            <a:srcRect t="22617" b="19029"/>
            <a:stretch/>
          </p:blipFill>
          <p:spPr>
            <a:xfrm>
              <a:off x="5778668" y="961047"/>
              <a:ext cx="2420162" cy="1412650"/>
            </a:xfrm>
            <a:prstGeom prst="rect">
              <a:avLst/>
            </a:prstGeom>
            <a:noFill/>
            <a:ln>
              <a:noFill/>
            </a:ln>
          </p:spPr>
        </p:pic>
        <p:sp>
          <p:nvSpPr>
            <p:cNvPr id="232" name="Google Shape;232;p19"/>
            <p:cNvSpPr/>
            <p:nvPr/>
          </p:nvSpPr>
          <p:spPr>
            <a:xfrm>
              <a:off x="6298937" y="2145952"/>
              <a:ext cx="1380272" cy="209244"/>
            </a:xfrm>
            <a:prstGeom prst="roundRect">
              <a:avLst>
                <a:gd name="adj" fmla="val 16667"/>
              </a:avLst>
            </a:prstGeom>
            <a:solidFill>
              <a:srgbClr val="D0E0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t>Proxy</a:t>
              </a:r>
              <a:endParaRPr sz="1800" b="1" dirty="0"/>
            </a:p>
          </p:txBody>
        </p:sp>
      </p:grpSp>
      <p:sp>
        <p:nvSpPr>
          <p:cNvPr id="233" name="Google Shape;233;p19"/>
          <p:cNvSpPr/>
          <p:nvPr/>
        </p:nvSpPr>
        <p:spPr>
          <a:xfrm>
            <a:off x="10073573" y="2631675"/>
            <a:ext cx="717599" cy="906451"/>
          </a:xfrm>
          <a:custGeom>
            <a:avLst/>
            <a:gdLst/>
            <a:ahLst/>
            <a:cxnLst/>
            <a:rect l="l" t="t" r="r" b="b"/>
            <a:pathLst>
              <a:path w="836" h="1045" extrusionOk="0">
                <a:moveTo>
                  <a:pt x="522" y="0"/>
                </a:moveTo>
                <a:lnTo>
                  <a:pt x="104" y="0"/>
                </a:lnTo>
                <a:cubicBezTo>
                  <a:pt x="48" y="0"/>
                  <a:pt x="0" y="48"/>
                  <a:pt x="0" y="104"/>
                </a:cubicBezTo>
                <a:lnTo>
                  <a:pt x="0" y="940"/>
                </a:lnTo>
                <a:cubicBezTo>
                  <a:pt x="0" y="996"/>
                  <a:pt x="45" y="1044"/>
                  <a:pt x="104" y="1044"/>
                </a:cubicBezTo>
                <a:lnTo>
                  <a:pt x="731" y="1044"/>
                </a:lnTo>
                <a:cubicBezTo>
                  <a:pt x="787" y="1044"/>
                  <a:pt x="835" y="996"/>
                  <a:pt x="835" y="940"/>
                </a:cubicBezTo>
                <a:lnTo>
                  <a:pt x="835" y="313"/>
                </a:lnTo>
                <a:lnTo>
                  <a:pt x="522" y="0"/>
                </a:lnTo>
                <a:close/>
                <a:moveTo>
                  <a:pt x="626" y="838"/>
                </a:moveTo>
                <a:lnTo>
                  <a:pt x="209" y="838"/>
                </a:lnTo>
                <a:lnTo>
                  <a:pt x="209" y="734"/>
                </a:lnTo>
                <a:lnTo>
                  <a:pt x="626" y="734"/>
                </a:lnTo>
                <a:lnTo>
                  <a:pt x="626" y="838"/>
                </a:lnTo>
                <a:close/>
                <a:moveTo>
                  <a:pt x="626" y="629"/>
                </a:moveTo>
                <a:lnTo>
                  <a:pt x="209" y="629"/>
                </a:lnTo>
                <a:lnTo>
                  <a:pt x="209" y="525"/>
                </a:lnTo>
                <a:lnTo>
                  <a:pt x="626" y="525"/>
                </a:lnTo>
                <a:lnTo>
                  <a:pt x="626" y="629"/>
                </a:lnTo>
                <a:close/>
                <a:moveTo>
                  <a:pt x="471" y="367"/>
                </a:moveTo>
                <a:lnTo>
                  <a:pt x="471" y="79"/>
                </a:lnTo>
                <a:lnTo>
                  <a:pt x="759" y="367"/>
                </a:lnTo>
                <a:lnTo>
                  <a:pt x="471" y="367"/>
                </a:lnTo>
                <a:close/>
              </a:path>
            </a:pathLst>
          </a:custGeom>
          <a:solidFill>
            <a:srgbClr val="38761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234" name="Google Shape;234;p19"/>
          <p:cNvSpPr txBox="1"/>
          <p:nvPr/>
        </p:nvSpPr>
        <p:spPr>
          <a:xfrm>
            <a:off x="9589660" y="3508725"/>
            <a:ext cx="16854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rgbClr val="38761D"/>
                </a:solidFill>
                <a:latin typeface="Roboto"/>
                <a:ea typeface="Roboto"/>
                <a:cs typeface="Roboto"/>
                <a:sym typeface="Roboto"/>
              </a:rPr>
              <a:t>Program</a:t>
            </a:r>
            <a:endParaRPr sz="2400" b="1" dirty="0">
              <a:solidFill>
                <a:srgbClr val="38761D"/>
              </a:solidFill>
              <a:latin typeface="Roboto"/>
              <a:ea typeface="Roboto"/>
              <a:cs typeface="Roboto"/>
              <a:sym typeface="Roboto"/>
            </a:endParaRPr>
          </a:p>
        </p:txBody>
      </p:sp>
      <p:sp>
        <p:nvSpPr>
          <p:cNvPr id="235" name="Google Shape;235;p19"/>
          <p:cNvSpPr txBox="1"/>
          <p:nvPr/>
        </p:nvSpPr>
        <p:spPr>
          <a:xfrm>
            <a:off x="1129396" y="3681100"/>
            <a:ext cx="16854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a:solidFill>
                  <a:srgbClr val="38761D"/>
                </a:solidFill>
                <a:latin typeface="Roboto"/>
                <a:ea typeface="Roboto"/>
                <a:cs typeface="Roboto"/>
                <a:sym typeface="Roboto"/>
              </a:rPr>
              <a:t>Fuzzer</a:t>
            </a:r>
            <a:endParaRPr sz="2400" b="1" dirty="0">
              <a:solidFill>
                <a:srgbClr val="38761D"/>
              </a:solidFill>
              <a:latin typeface="Roboto"/>
              <a:ea typeface="Roboto"/>
              <a:cs typeface="Roboto"/>
              <a:sym typeface="Roboto"/>
            </a:endParaRPr>
          </a:p>
        </p:txBody>
      </p:sp>
      <p:pic>
        <p:nvPicPr>
          <p:cNvPr id="236" name="Google Shape;236;p19"/>
          <p:cNvPicPr preferRelativeResize="0"/>
          <p:nvPr/>
        </p:nvPicPr>
        <p:blipFill>
          <a:blip r:embed="rId5">
            <a:alphaModFix/>
          </a:blip>
          <a:stretch>
            <a:fillRect/>
          </a:stretch>
        </p:blipFill>
        <p:spPr>
          <a:xfrm>
            <a:off x="5332392" y="4584896"/>
            <a:ext cx="2127201" cy="2127764"/>
          </a:xfrm>
          <a:prstGeom prst="rect">
            <a:avLst/>
          </a:prstGeom>
          <a:noFill/>
          <a:ln>
            <a:noFill/>
          </a:ln>
        </p:spPr>
      </p:pic>
      <p:sp>
        <p:nvSpPr>
          <p:cNvPr id="237" name="Google Shape;237;p19"/>
          <p:cNvSpPr/>
          <p:nvPr/>
        </p:nvSpPr>
        <p:spPr>
          <a:xfrm>
            <a:off x="5737079" y="6319616"/>
            <a:ext cx="1470079" cy="331552"/>
          </a:xfrm>
          <a:prstGeom prst="roundRect">
            <a:avLst>
              <a:gd name="adj" fmla="val 16667"/>
            </a:avLst>
          </a:prstGeom>
          <a:solidFill>
            <a:srgbClr val="D0E0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t>iPT</a:t>
            </a:r>
            <a:r>
              <a:rPr lang="en-US" sz="2400" b="1" dirty="0"/>
              <a:t> Tracer</a:t>
            </a:r>
            <a:endParaRPr sz="2400" b="1" dirty="0"/>
          </a:p>
        </p:txBody>
      </p:sp>
      <p:cxnSp>
        <p:nvCxnSpPr>
          <p:cNvPr id="238" name="Google Shape;238;p19"/>
          <p:cNvCxnSpPr/>
          <p:nvPr/>
        </p:nvCxnSpPr>
        <p:spPr>
          <a:xfrm>
            <a:off x="3505806" y="2878630"/>
            <a:ext cx="1464600" cy="8700"/>
          </a:xfrm>
          <a:prstGeom prst="straightConnector1">
            <a:avLst/>
          </a:prstGeom>
          <a:noFill/>
          <a:ln w="38100" cap="flat" cmpd="sng">
            <a:solidFill>
              <a:schemeClr val="dk2"/>
            </a:solidFill>
            <a:prstDash val="lgDash"/>
            <a:round/>
            <a:headEnd type="none" w="med" len="med"/>
            <a:tailEnd type="triangle" w="med" len="med"/>
          </a:ln>
        </p:spPr>
      </p:cxnSp>
      <p:cxnSp>
        <p:nvCxnSpPr>
          <p:cNvPr id="239" name="Google Shape;239;p19"/>
          <p:cNvCxnSpPr/>
          <p:nvPr/>
        </p:nvCxnSpPr>
        <p:spPr>
          <a:xfrm>
            <a:off x="6080437" y="3955900"/>
            <a:ext cx="0" cy="944100"/>
          </a:xfrm>
          <a:prstGeom prst="straightConnector1">
            <a:avLst/>
          </a:prstGeom>
          <a:noFill/>
          <a:ln w="38100" cap="flat" cmpd="sng">
            <a:solidFill>
              <a:schemeClr val="dk2"/>
            </a:solidFill>
            <a:prstDash val="lgDash"/>
            <a:round/>
            <a:headEnd type="none" w="med" len="med"/>
            <a:tailEnd type="triangle" w="med" len="med"/>
          </a:ln>
        </p:spPr>
      </p:cxnSp>
      <p:cxnSp>
        <p:nvCxnSpPr>
          <p:cNvPr id="240" name="Google Shape;240;p19"/>
          <p:cNvCxnSpPr>
            <a:cxnSpLocks/>
          </p:cNvCxnSpPr>
          <p:nvPr/>
        </p:nvCxnSpPr>
        <p:spPr>
          <a:xfrm>
            <a:off x="7823348" y="2864137"/>
            <a:ext cx="1766312" cy="23193"/>
          </a:xfrm>
          <a:prstGeom prst="straightConnector1">
            <a:avLst/>
          </a:prstGeom>
          <a:noFill/>
          <a:ln w="38100" cap="flat" cmpd="sng">
            <a:solidFill>
              <a:schemeClr val="dk2"/>
            </a:solidFill>
            <a:prstDash val="lgDash"/>
            <a:round/>
            <a:headEnd type="none" w="med" len="med"/>
            <a:tailEnd type="triangle" w="med" len="med"/>
          </a:ln>
        </p:spPr>
      </p:cxnSp>
      <p:cxnSp>
        <p:nvCxnSpPr>
          <p:cNvPr id="241" name="Google Shape;241;p19"/>
          <p:cNvCxnSpPr>
            <a:cxnSpLocks/>
          </p:cNvCxnSpPr>
          <p:nvPr/>
        </p:nvCxnSpPr>
        <p:spPr>
          <a:xfrm flipH="1" flipV="1">
            <a:off x="7827998" y="3525687"/>
            <a:ext cx="1790919" cy="12439"/>
          </a:xfrm>
          <a:prstGeom prst="straightConnector1">
            <a:avLst/>
          </a:prstGeom>
          <a:noFill/>
          <a:ln w="38100" cap="flat" cmpd="sng">
            <a:solidFill>
              <a:schemeClr val="dk2"/>
            </a:solidFill>
            <a:prstDash val="lgDash"/>
            <a:round/>
            <a:headEnd type="none" w="med" len="med"/>
            <a:tailEnd type="triangle" w="med" len="med"/>
          </a:ln>
        </p:spPr>
      </p:cxnSp>
      <p:cxnSp>
        <p:nvCxnSpPr>
          <p:cNvPr id="242" name="Google Shape;242;p19"/>
          <p:cNvCxnSpPr/>
          <p:nvPr/>
        </p:nvCxnSpPr>
        <p:spPr>
          <a:xfrm>
            <a:off x="6706887" y="3955900"/>
            <a:ext cx="0" cy="944100"/>
          </a:xfrm>
          <a:prstGeom prst="straightConnector1">
            <a:avLst/>
          </a:prstGeom>
          <a:noFill/>
          <a:ln w="38100" cap="flat" cmpd="sng">
            <a:solidFill>
              <a:schemeClr val="dk2"/>
            </a:solidFill>
            <a:prstDash val="lgDash"/>
            <a:round/>
            <a:headEnd type="none" w="med" len="med"/>
            <a:tailEnd type="triangle" w="med" len="med"/>
          </a:ln>
        </p:spPr>
      </p:cxnSp>
      <p:cxnSp>
        <p:nvCxnSpPr>
          <p:cNvPr id="243" name="Google Shape;243;p19"/>
          <p:cNvCxnSpPr/>
          <p:nvPr/>
        </p:nvCxnSpPr>
        <p:spPr>
          <a:xfrm rot="10800000">
            <a:off x="3478609" y="3520000"/>
            <a:ext cx="1486500" cy="6000"/>
          </a:xfrm>
          <a:prstGeom prst="straightConnector1">
            <a:avLst/>
          </a:prstGeom>
          <a:noFill/>
          <a:ln w="38100" cap="flat" cmpd="sng">
            <a:solidFill>
              <a:schemeClr val="dk2"/>
            </a:solidFill>
            <a:prstDash val="lgDash"/>
            <a:round/>
            <a:headEnd type="none" w="med" len="med"/>
            <a:tailEnd type="triangle" w="med" len="med"/>
          </a:ln>
        </p:spPr>
      </p:cxnSp>
      <p:grpSp>
        <p:nvGrpSpPr>
          <p:cNvPr id="244" name="Google Shape;244;p19"/>
          <p:cNvGrpSpPr/>
          <p:nvPr/>
        </p:nvGrpSpPr>
        <p:grpSpPr>
          <a:xfrm>
            <a:off x="3452899" y="2382975"/>
            <a:ext cx="264600" cy="365088"/>
            <a:chOff x="2849500" y="2382975"/>
            <a:chExt cx="264600" cy="365088"/>
          </a:xfrm>
        </p:grpSpPr>
        <p:sp>
          <p:nvSpPr>
            <p:cNvPr id="245" name="Google Shape;245;p19"/>
            <p:cNvSpPr/>
            <p:nvPr/>
          </p:nvSpPr>
          <p:spPr>
            <a:xfrm>
              <a:off x="2849500" y="2462763"/>
              <a:ext cx="264600" cy="285300"/>
            </a:xfrm>
            <a:prstGeom prst="ellipse">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txBox="1"/>
            <p:nvPr/>
          </p:nvSpPr>
          <p:spPr>
            <a:xfrm>
              <a:off x="2849500" y="2382975"/>
              <a:ext cx="158700" cy="2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1</a:t>
              </a:r>
              <a:endParaRPr>
                <a:solidFill>
                  <a:srgbClr val="FFFFFF"/>
                </a:solidFill>
                <a:latin typeface="Calibri"/>
                <a:ea typeface="Calibri"/>
                <a:cs typeface="Calibri"/>
                <a:sym typeface="Calibri"/>
              </a:endParaRPr>
            </a:p>
          </p:txBody>
        </p:sp>
      </p:grpSp>
      <p:grpSp>
        <p:nvGrpSpPr>
          <p:cNvPr id="247" name="Google Shape;247;p19"/>
          <p:cNvGrpSpPr/>
          <p:nvPr/>
        </p:nvGrpSpPr>
        <p:grpSpPr>
          <a:xfrm>
            <a:off x="5667825" y="3841043"/>
            <a:ext cx="264600" cy="365088"/>
            <a:chOff x="2849500" y="2382975"/>
            <a:chExt cx="264600" cy="365088"/>
          </a:xfrm>
        </p:grpSpPr>
        <p:sp>
          <p:nvSpPr>
            <p:cNvPr id="248" name="Google Shape;248;p19"/>
            <p:cNvSpPr/>
            <p:nvPr/>
          </p:nvSpPr>
          <p:spPr>
            <a:xfrm>
              <a:off x="2849500" y="2462763"/>
              <a:ext cx="264600" cy="285300"/>
            </a:xfrm>
            <a:prstGeom prst="ellipse">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txBox="1"/>
            <p:nvPr/>
          </p:nvSpPr>
          <p:spPr>
            <a:xfrm>
              <a:off x="2849500" y="2382975"/>
              <a:ext cx="158700" cy="2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FFFF"/>
                  </a:solidFill>
                  <a:latin typeface="Calibri"/>
                  <a:ea typeface="Calibri"/>
                  <a:cs typeface="Calibri"/>
                  <a:sym typeface="Calibri"/>
                </a:rPr>
                <a:t>2</a:t>
              </a:r>
              <a:endParaRPr dirty="0">
                <a:solidFill>
                  <a:srgbClr val="FFFFFF"/>
                </a:solidFill>
                <a:latin typeface="Calibri"/>
                <a:ea typeface="Calibri"/>
                <a:cs typeface="Calibri"/>
                <a:sym typeface="Calibri"/>
              </a:endParaRPr>
            </a:p>
          </p:txBody>
        </p:sp>
      </p:grpSp>
      <p:grpSp>
        <p:nvGrpSpPr>
          <p:cNvPr id="250" name="Google Shape;250;p19"/>
          <p:cNvGrpSpPr/>
          <p:nvPr/>
        </p:nvGrpSpPr>
        <p:grpSpPr>
          <a:xfrm>
            <a:off x="7823348" y="2379962"/>
            <a:ext cx="264600" cy="365088"/>
            <a:chOff x="2849500" y="2382975"/>
            <a:chExt cx="264600" cy="365088"/>
          </a:xfrm>
        </p:grpSpPr>
        <p:sp>
          <p:nvSpPr>
            <p:cNvPr id="251" name="Google Shape;251;p19"/>
            <p:cNvSpPr/>
            <p:nvPr/>
          </p:nvSpPr>
          <p:spPr>
            <a:xfrm>
              <a:off x="2849500" y="2462763"/>
              <a:ext cx="264600" cy="285300"/>
            </a:xfrm>
            <a:prstGeom prst="ellipse">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txBox="1"/>
            <p:nvPr/>
          </p:nvSpPr>
          <p:spPr>
            <a:xfrm>
              <a:off x="2849500" y="2382975"/>
              <a:ext cx="158700" cy="2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3</a:t>
              </a:r>
              <a:endParaRPr>
                <a:solidFill>
                  <a:srgbClr val="FFFFFF"/>
                </a:solidFill>
                <a:latin typeface="Calibri"/>
                <a:ea typeface="Calibri"/>
                <a:cs typeface="Calibri"/>
                <a:sym typeface="Calibri"/>
              </a:endParaRPr>
            </a:p>
          </p:txBody>
        </p:sp>
      </p:grpSp>
      <p:grpSp>
        <p:nvGrpSpPr>
          <p:cNvPr id="253" name="Google Shape;253;p19"/>
          <p:cNvGrpSpPr/>
          <p:nvPr/>
        </p:nvGrpSpPr>
        <p:grpSpPr>
          <a:xfrm>
            <a:off x="7823348" y="3026362"/>
            <a:ext cx="264600" cy="365088"/>
            <a:chOff x="2849500" y="2382975"/>
            <a:chExt cx="264600" cy="365088"/>
          </a:xfrm>
        </p:grpSpPr>
        <p:sp>
          <p:nvSpPr>
            <p:cNvPr id="254" name="Google Shape;254;p19"/>
            <p:cNvSpPr/>
            <p:nvPr/>
          </p:nvSpPr>
          <p:spPr>
            <a:xfrm>
              <a:off x="2849500" y="2462763"/>
              <a:ext cx="264600" cy="285300"/>
            </a:xfrm>
            <a:prstGeom prst="ellipse">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txBox="1"/>
            <p:nvPr/>
          </p:nvSpPr>
          <p:spPr>
            <a:xfrm>
              <a:off x="2849500" y="2382975"/>
              <a:ext cx="158700" cy="2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4</a:t>
              </a:r>
              <a:endParaRPr>
                <a:solidFill>
                  <a:srgbClr val="FFFFFF"/>
                </a:solidFill>
                <a:latin typeface="Calibri"/>
                <a:ea typeface="Calibri"/>
                <a:cs typeface="Calibri"/>
                <a:sym typeface="Calibri"/>
              </a:endParaRPr>
            </a:p>
          </p:txBody>
        </p:sp>
      </p:grpSp>
      <p:grpSp>
        <p:nvGrpSpPr>
          <p:cNvPr id="256" name="Google Shape;256;p19"/>
          <p:cNvGrpSpPr/>
          <p:nvPr/>
        </p:nvGrpSpPr>
        <p:grpSpPr>
          <a:xfrm>
            <a:off x="6863610" y="3837063"/>
            <a:ext cx="264600" cy="365088"/>
            <a:chOff x="2849500" y="2382975"/>
            <a:chExt cx="264600" cy="365088"/>
          </a:xfrm>
        </p:grpSpPr>
        <p:sp>
          <p:nvSpPr>
            <p:cNvPr id="257" name="Google Shape;257;p19"/>
            <p:cNvSpPr/>
            <p:nvPr/>
          </p:nvSpPr>
          <p:spPr>
            <a:xfrm>
              <a:off x="2849500" y="2462763"/>
              <a:ext cx="264600" cy="285300"/>
            </a:xfrm>
            <a:prstGeom prst="ellipse">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txBox="1"/>
            <p:nvPr/>
          </p:nvSpPr>
          <p:spPr>
            <a:xfrm>
              <a:off x="2849500" y="2382975"/>
              <a:ext cx="158700" cy="2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FFFF"/>
                  </a:solidFill>
                  <a:latin typeface="Calibri"/>
                  <a:ea typeface="Calibri"/>
                  <a:cs typeface="Calibri"/>
                  <a:sym typeface="Calibri"/>
                </a:rPr>
                <a:t>5</a:t>
              </a:r>
              <a:endParaRPr dirty="0">
                <a:solidFill>
                  <a:srgbClr val="FFFFFF"/>
                </a:solidFill>
                <a:latin typeface="Calibri"/>
                <a:ea typeface="Calibri"/>
                <a:cs typeface="Calibri"/>
                <a:sym typeface="Calibri"/>
              </a:endParaRPr>
            </a:p>
          </p:txBody>
        </p:sp>
      </p:grpSp>
      <p:grpSp>
        <p:nvGrpSpPr>
          <p:cNvPr id="259" name="Google Shape;259;p19"/>
          <p:cNvGrpSpPr/>
          <p:nvPr/>
        </p:nvGrpSpPr>
        <p:grpSpPr>
          <a:xfrm>
            <a:off x="3452899" y="3029375"/>
            <a:ext cx="264600" cy="365088"/>
            <a:chOff x="2849500" y="2382975"/>
            <a:chExt cx="264600" cy="365088"/>
          </a:xfrm>
        </p:grpSpPr>
        <p:sp>
          <p:nvSpPr>
            <p:cNvPr id="260" name="Google Shape;260;p19"/>
            <p:cNvSpPr/>
            <p:nvPr/>
          </p:nvSpPr>
          <p:spPr>
            <a:xfrm>
              <a:off x="2849500" y="2462763"/>
              <a:ext cx="264600" cy="285300"/>
            </a:xfrm>
            <a:prstGeom prst="ellipse">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txBox="1"/>
            <p:nvPr/>
          </p:nvSpPr>
          <p:spPr>
            <a:xfrm>
              <a:off x="2849500" y="2382975"/>
              <a:ext cx="158700" cy="2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6</a:t>
              </a:r>
              <a:endParaRPr>
                <a:solidFill>
                  <a:srgbClr val="FFFFFF"/>
                </a:solidFill>
                <a:latin typeface="Calibri"/>
                <a:ea typeface="Calibri"/>
                <a:cs typeface="Calibri"/>
                <a:sym typeface="Calibri"/>
              </a:endParaRPr>
            </a:p>
          </p:txBody>
        </p:sp>
      </p:grpSp>
      <p:sp>
        <p:nvSpPr>
          <p:cNvPr id="262" name="Google Shape;262;p19"/>
          <p:cNvSpPr/>
          <p:nvPr/>
        </p:nvSpPr>
        <p:spPr>
          <a:xfrm>
            <a:off x="3859320" y="2441623"/>
            <a:ext cx="863617" cy="30147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input</a:t>
            </a:r>
            <a:endParaRPr sz="2400" dirty="0"/>
          </a:p>
        </p:txBody>
      </p:sp>
      <p:sp>
        <p:nvSpPr>
          <p:cNvPr id="263" name="Google Shape;263;p19"/>
          <p:cNvSpPr/>
          <p:nvPr/>
        </p:nvSpPr>
        <p:spPr>
          <a:xfrm>
            <a:off x="8268512" y="2470192"/>
            <a:ext cx="871579" cy="310883"/>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input</a:t>
            </a:r>
            <a:endParaRPr sz="2400" dirty="0"/>
          </a:p>
        </p:txBody>
      </p:sp>
      <p:sp>
        <p:nvSpPr>
          <p:cNvPr id="264" name="Google Shape;264;p19"/>
          <p:cNvSpPr txBox="1"/>
          <p:nvPr/>
        </p:nvSpPr>
        <p:spPr>
          <a:xfrm>
            <a:off x="4872931" y="4277100"/>
            <a:ext cx="1098162" cy="702871"/>
          </a:xfrm>
          <a:prstGeom prst="rect">
            <a:avLst/>
          </a:prstGeom>
          <a:no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latin typeface="Calibri"/>
                <a:ea typeface="Calibri"/>
                <a:cs typeface="Calibri"/>
                <a:sym typeface="Calibri"/>
              </a:rPr>
              <a:t>begin tracing</a:t>
            </a:r>
            <a:endParaRPr sz="2400" dirty="0">
              <a:latin typeface="Calibri"/>
              <a:ea typeface="Calibri"/>
              <a:cs typeface="Calibri"/>
              <a:sym typeface="Calibri"/>
            </a:endParaRPr>
          </a:p>
        </p:txBody>
      </p:sp>
      <p:sp>
        <p:nvSpPr>
          <p:cNvPr id="265" name="Google Shape;265;p19"/>
          <p:cNvSpPr txBox="1"/>
          <p:nvPr/>
        </p:nvSpPr>
        <p:spPr>
          <a:xfrm>
            <a:off x="6825419" y="4280755"/>
            <a:ext cx="1887352" cy="709923"/>
          </a:xfrm>
          <a:prstGeom prst="rect">
            <a:avLst/>
          </a:prstGeom>
          <a:no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latin typeface="Calibri"/>
                <a:ea typeface="Calibri"/>
                <a:cs typeface="Calibri"/>
                <a:sym typeface="Calibri"/>
              </a:rPr>
              <a:t>end tracing &amp; </a:t>
            </a:r>
            <a:endParaRPr sz="2400" dirty="0">
              <a:latin typeface="Calibri"/>
              <a:ea typeface="Calibri"/>
              <a:cs typeface="Calibri"/>
              <a:sym typeface="Calibri"/>
            </a:endParaRPr>
          </a:p>
          <a:p>
            <a:pPr marL="0" lvl="0" indent="0" algn="l" rtl="0">
              <a:spcBef>
                <a:spcPts val="0"/>
              </a:spcBef>
              <a:spcAft>
                <a:spcPts val="0"/>
              </a:spcAft>
              <a:buNone/>
            </a:pPr>
            <a:r>
              <a:rPr lang="en-US" sz="2400" dirty="0">
                <a:latin typeface="Calibri"/>
                <a:ea typeface="Calibri"/>
                <a:cs typeface="Calibri"/>
                <a:sym typeface="Calibri"/>
              </a:rPr>
              <a:t>get PT trace</a:t>
            </a:r>
            <a:endParaRPr sz="2400" dirty="0">
              <a:latin typeface="Calibri"/>
              <a:ea typeface="Calibri"/>
              <a:cs typeface="Calibri"/>
              <a:sym typeface="Calibri"/>
            </a:endParaRPr>
          </a:p>
        </p:txBody>
      </p:sp>
      <p:sp>
        <p:nvSpPr>
          <p:cNvPr id="266" name="Google Shape;266;p19"/>
          <p:cNvSpPr/>
          <p:nvPr/>
        </p:nvSpPr>
        <p:spPr>
          <a:xfrm>
            <a:off x="8172318" y="3106150"/>
            <a:ext cx="1446599" cy="356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exit status</a:t>
            </a:r>
            <a:endParaRPr sz="2400" dirty="0"/>
          </a:p>
        </p:txBody>
      </p:sp>
      <p:sp>
        <p:nvSpPr>
          <p:cNvPr id="267" name="Google Shape;267;p19"/>
          <p:cNvSpPr/>
          <p:nvPr/>
        </p:nvSpPr>
        <p:spPr>
          <a:xfrm>
            <a:off x="3782679" y="3121101"/>
            <a:ext cx="1315056" cy="306949"/>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t>coverage</a:t>
            </a:r>
            <a:endParaRPr sz="2400" b="1" dirty="0"/>
          </a:p>
        </p:txBody>
      </p:sp>
      <p:grpSp>
        <p:nvGrpSpPr>
          <p:cNvPr id="268" name="Google Shape;268;p19"/>
          <p:cNvGrpSpPr/>
          <p:nvPr/>
        </p:nvGrpSpPr>
        <p:grpSpPr>
          <a:xfrm>
            <a:off x="489740" y="4144921"/>
            <a:ext cx="3806400" cy="1634337"/>
            <a:chOff x="14395" y="4082768"/>
            <a:chExt cx="3806400" cy="1657002"/>
          </a:xfrm>
        </p:grpSpPr>
        <p:sp>
          <p:nvSpPr>
            <p:cNvPr id="269" name="Google Shape;269;p19"/>
            <p:cNvSpPr/>
            <p:nvPr/>
          </p:nvSpPr>
          <p:spPr>
            <a:xfrm>
              <a:off x="221288" y="4082768"/>
              <a:ext cx="3346619" cy="1657002"/>
            </a:xfrm>
            <a:prstGeom prst="wedgeEllipseCallout">
              <a:avLst>
                <a:gd name="adj1" fmla="val 52233"/>
                <a:gd name="adj2" fmla="val -85552"/>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9"/>
            <p:cNvSpPr txBox="1"/>
            <p:nvPr/>
          </p:nvSpPr>
          <p:spPr>
            <a:xfrm>
              <a:off x="14395" y="4493341"/>
              <a:ext cx="3806400" cy="10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rgbClr val="434343"/>
                  </a:solidFill>
                </a:rPr>
                <a:t>How to convert </a:t>
              </a:r>
              <a:r>
                <a:rPr lang="en-US" sz="2400" b="1" dirty="0">
                  <a:solidFill>
                    <a:srgbClr val="434343"/>
                  </a:solidFill>
                </a:rPr>
                <a:t>PT trace</a:t>
              </a:r>
            </a:p>
            <a:p>
              <a:pPr marL="0" lvl="0" indent="0" algn="ctr" rtl="0">
                <a:spcBef>
                  <a:spcPts val="0"/>
                </a:spcBef>
                <a:spcAft>
                  <a:spcPts val="0"/>
                </a:spcAft>
                <a:buNone/>
              </a:pPr>
              <a:r>
                <a:rPr lang="en-US" sz="2400" dirty="0">
                  <a:solidFill>
                    <a:srgbClr val="434343"/>
                  </a:solidFill>
                </a:rPr>
                <a:t>to</a:t>
              </a:r>
              <a:r>
                <a:rPr lang="en-US" sz="2400" b="1" dirty="0">
                  <a:solidFill>
                    <a:srgbClr val="434343"/>
                  </a:solidFill>
                </a:rPr>
                <a:t> coverage feedback</a:t>
              </a:r>
              <a:r>
                <a:rPr lang="en-US" sz="2400" dirty="0">
                  <a:solidFill>
                    <a:srgbClr val="434343"/>
                  </a:solidFill>
                </a:rPr>
                <a:t>?</a:t>
              </a:r>
              <a:endParaRPr sz="2400" dirty="0">
                <a:solidFill>
                  <a:srgbClr val="434343"/>
                </a:solidFill>
              </a:endParaRPr>
            </a:p>
            <a:p>
              <a:pPr marL="0" lvl="0" indent="0" algn="ctr" rtl="0">
                <a:spcBef>
                  <a:spcPts val="0"/>
                </a:spcBef>
                <a:spcAft>
                  <a:spcPts val="0"/>
                </a:spcAft>
                <a:buNone/>
              </a:pPr>
              <a:endParaRPr dirty="0">
                <a:solidFill>
                  <a:srgbClr val="434343"/>
                </a:solidFill>
                <a:latin typeface="Calibri"/>
                <a:ea typeface="Calibri"/>
                <a:cs typeface="Calibri"/>
                <a:sym typeface="Calibri"/>
              </a:endParaRPr>
            </a:p>
          </p:txBody>
        </p:sp>
      </p:grpSp>
      <p:pic>
        <p:nvPicPr>
          <p:cNvPr id="48" name="Google Shape;182;p16">
            <a:extLst>
              <a:ext uri="{FF2B5EF4-FFF2-40B4-BE49-F238E27FC236}">
                <a16:creationId xmlns:a16="http://schemas.microsoft.com/office/drawing/2014/main" id="{95F4296E-3B57-F140-8E8F-1C711B433568}"/>
              </a:ext>
            </a:extLst>
          </p:cNvPr>
          <p:cNvPicPr preferRelativeResize="0"/>
          <p:nvPr/>
        </p:nvPicPr>
        <p:blipFill>
          <a:blip r:embed="rId6">
            <a:alphaModFix/>
          </a:blip>
          <a:stretch>
            <a:fillRect/>
          </a:stretch>
        </p:blipFill>
        <p:spPr>
          <a:xfrm>
            <a:off x="0" y="5601149"/>
            <a:ext cx="1108936" cy="1253975"/>
          </a:xfrm>
          <a:prstGeom prst="rect">
            <a:avLst/>
          </a:prstGeom>
          <a:noFill/>
          <a:ln>
            <a:noFill/>
          </a:ln>
        </p:spPr>
      </p:pic>
      <p:sp>
        <p:nvSpPr>
          <p:cNvPr id="3" name="Cloud Callout 2">
            <a:extLst>
              <a:ext uri="{FF2B5EF4-FFF2-40B4-BE49-F238E27FC236}">
                <a16:creationId xmlns:a16="http://schemas.microsoft.com/office/drawing/2014/main" id="{162132D3-1BEE-164F-B9C8-4E57039843F3}"/>
              </a:ext>
            </a:extLst>
          </p:cNvPr>
          <p:cNvSpPr/>
          <p:nvPr/>
        </p:nvSpPr>
        <p:spPr>
          <a:xfrm>
            <a:off x="2296415" y="5804986"/>
            <a:ext cx="2426522" cy="991052"/>
          </a:xfrm>
          <a:prstGeom prst="cloudCallout">
            <a:avLst>
              <a:gd name="adj1" fmla="val -95186"/>
              <a:gd name="adj2" fmla="val 26199"/>
            </a:avLst>
          </a:prstGeom>
          <a:solidFill>
            <a:srgbClr val="FF93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Branch Coverage?</a:t>
            </a:r>
          </a:p>
        </p:txBody>
      </p:sp>
    </p:spTree>
    <p:extLst>
      <p:ext uri="{BB962C8B-B14F-4D97-AF65-F5344CB8AC3E}">
        <p14:creationId xmlns:p14="http://schemas.microsoft.com/office/powerpoint/2010/main" val="250442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
                                        <p:tgtEl>
                                          <p:spTgt spid="238"/>
                                        </p:tgtEl>
                                      </p:cBhvr>
                                    </p:animEffect>
                                  </p:childTnLst>
                                </p:cTn>
                              </p:par>
                              <p:par>
                                <p:cTn id="8" presetID="10" presetClass="entr" presetSubtype="0"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1000"/>
                                        <p:tgtEl>
                                          <p:spTgt spid="244"/>
                                        </p:tgtEl>
                                      </p:cBhvr>
                                    </p:animEffect>
                                  </p:childTnLst>
                                </p:cTn>
                              </p:par>
                              <p:par>
                                <p:cTn id="11" presetID="10" presetClass="entr" presetSubtype="0" fill="hold" nodeType="withEffect">
                                  <p:stCondLst>
                                    <p:cond delay="0"/>
                                  </p:stCondLst>
                                  <p:childTnLst>
                                    <p:set>
                                      <p:cBhvr>
                                        <p:cTn id="12" dur="1" fill="hold">
                                          <p:stCondLst>
                                            <p:cond delay="0"/>
                                          </p:stCondLst>
                                        </p:cTn>
                                        <p:tgtEl>
                                          <p:spTgt spid="262"/>
                                        </p:tgtEl>
                                        <p:attrNameLst>
                                          <p:attrName>style.visibility</p:attrName>
                                        </p:attrNameLst>
                                      </p:cBhvr>
                                      <p:to>
                                        <p:strVal val="visible"/>
                                      </p:to>
                                    </p:set>
                                    <p:animEffect transition="in" filter="fade">
                                      <p:cBhvr>
                                        <p:cTn id="13" dur="1000"/>
                                        <p:tgtEl>
                                          <p:spTgt spid="26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7"/>
                                        </p:tgtEl>
                                        <p:attrNameLst>
                                          <p:attrName>style.visibility</p:attrName>
                                        </p:attrNameLst>
                                      </p:cBhvr>
                                      <p:to>
                                        <p:strVal val="visible"/>
                                      </p:to>
                                    </p:set>
                                    <p:animEffect transition="in" filter="fade">
                                      <p:cBhvr>
                                        <p:cTn id="18" dur="1"/>
                                        <p:tgtEl>
                                          <p:spTgt spid="247"/>
                                        </p:tgtEl>
                                      </p:cBhvr>
                                    </p:animEffect>
                                  </p:childTnLst>
                                </p:cTn>
                              </p:par>
                              <p:par>
                                <p:cTn id="19" presetID="10" presetClass="entr" presetSubtype="0" fill="hold" nodeType="withEffect">
                                  <p:stCondLst>
                                    <p:cond delay="0"/>
                                  </p:stCondLst>
                                  <p:childTnLst>
                                    <p:set>
                                      <p:cBhvr>
                                        <p:cTn id="20" dur="1" fill="hold">
                                          <p:stCondLst>
                                            <p:cond delay="0"/>
                                          </p:stCondLst>
                                        </p:cTn>
                                        <p:tgtEl>
                                          <p:spTgt spid="264"/>
                                        </p:tgtEl>
                                        <p:attrNameLst>
                                          <p:attrName>style.visibility</p:attrName>
                                        </p:attrNameLst>
                                      </p:cBhvr>
                                      <p:to>
                                        <p:strVal val="visible"/>
                                      </p:to>
                                    </p:set>
                                    <p:animEffect transition="in" filter="fade">
                                      <p:cBhvr>
                                        <p:cTn id="21" dur="1000"/>
                                        <p:tgtEl>
                                          <p:spTgt spid="264"/>
                                        </p:tgtEl>
                                      </p:cBhvr>
                                    </p:animEffect>
                                  </p:childTnLst>
                                </p:cTn>
                              </p:par>
                              <p:par>
                                <p:cTn id="22" presetID="10" presetClass="entr" presetSubtype="0" fill="hold" nodeType="withEffect">
                                  <p:stCondLst>
                                    <p:cond delay="0"/>
                                  </p:stCondLst>
                                  <p:childTnLst>
                                    <p:set>
                                      <p:cBhvr>
                                        <p:cTn id="23" dur="1" fill="hold">
                                          <p:stCondLst>
                                            <p:cond delay="0"/>
                                          </p:stCondLst>
                                        </p:cTn>
                                        <p:tgtEl>
                                          <p:spTgt spid="239"/>
                                        </p:tgtEl>
                                        <p:attrNameLst>
                                          <p:attrName>style.visibility</p:attrName>
                                        </p:attrNameLst>
                                      </p:cBhvr>
                                      <p:to>
                                        <p:strVal val="visible"/>
                                      </p:to>
                                    </p:set>
                                    <p:animEffect transition="in" filter="fade">
                                      <p:cBhvr>
                                        <p:cTn id="24" dur="1000"/>
                                        <p:tgtEl>
                                          <p:spTgt spid="2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0"/>
                                        </p:tgtEl>
                                        <p:attrNameLst>
                                          <p:attrName>style.visibility</p:attrName>
                                        </p:attrNameLst>
                                      </p:cBhvr>
                                      <p:to>
                                        <p:strVal val="visible"/>
                                      </p:to>
                                    </p:set>
                                    <p:animEffect transition="in" filter="fade">
                                      <p:cBhvr>
                                        <p:cTn id="29" dur="1"/>
                                        <p:tgtEl>
                                          <p:spTgt spid="250"/>
                                        </p:tgtEl>
                                      </p:cBhvr>
                                    </p:animEffect>
                                  </p:childTnLst>
                                </p:cTn>
                              </p:par>
                              <p:par>
                                <p:cTn id="30" presetID="10" presetClass="entr" presetSubtype="0" fill="hold" nodeType="withEffect">
                                  <p:stCondLst>
                                    <p:cond delay="0"/>
                                  </p:stCondLst>
                                  <p:childTnLst>
                                    <p:set>
                                      <p:cBhvr>
                                        <p:cTn id="31" dur="1" fill="hold">
                                          <p:stCondLst>
                                            <p:cond delay="0"/>
                                          </p:stCondLst>
                                        </p:cTn>
                                        <p:tgtEl>
                                          <p:spTgt spid="263"/>
                                        </p:tgtEl>
                                        <p:attrNameLst>
                                          <p:attrName>style.visibility</p:attrName>
                                        </p:attrNameLst>
                                      </p:cBhvr>
                                      <p:to>
                                        <p:strVal val="visible"/>
                                      </p:to>
                                    </p:set>
                                    <p:animEffect transition="in" filter="fade">
                                      <p:cBhvr>
                                        <p:cTn id="32" dur="1000"/>
                                        <p:tgtEl>
                                          <p:spTgt spid="263"/>
                                        </p:tgtEl>
                                      </p:cBhvr>
                                    </p:animEffect>
                                  </p:childTnLst>
                                </p:cTn>
                              </p:par>
                              <p:par>
                                <p:cTn id="33" presetID="10" presetClass="entr" presetSubtype="0" fill="hold" nodeType="withEffect">
                                  <p:stCondLst>
                                    <p:cond delay="0"/>
                                  </p:stCondLst>
                                  <p:childTnLst>
                                    <p:set>
                                      <p:cBhvr>
                                        <p:cTn id="34" dur="1" fill="hold">
                                          <p:stCondLst>
                                            <p:cond delay="0"/>
                                          </p:stCondLst>
                                        </p:cTn>
                                        <p:tgtEl>
                                          <p:spTgt spid="240"/>
                                        </p:tgtEl>
                                        <p:attrNameLst>
                                          <p:attrName>style.visibility</p:attrName>
                                        </p:attrNameLst>
                                      </p:cBhvr>
                                      <p:to>
                                        <p:strVal val="visible"/>
                                      </p:to>
                                    </p:set>
                                    <p:animEffect transition="in" filter="fade">
                                      <p:cBhvr>
                                        <p:cTn id="35" dur="1000"/>
                                        <p:tgtEl>
                                          <p:spTgt spid="240"/>
                                        </p:tgtEl>
                                      </p:cBhvr>
                                    </p:animEffect>
                                  </p:childTnLst>
                                </p:cTn>
                              </p:par>
                              <p:par>
                                <p:cTn id="36" presetID="10" presetClass="entr" presetSubtype="0" fill="hold" nodeType="with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fade">
                                      <p:cBhvr>
                                        <p:cTn id="38" dur="1"/>
                                        <p:tgtEl>
                                          <p:spTgt spid="253"/>
                                        </p:tgtEl>
                                      </p:cBhvr>
                                    </p:animEffect>
                                  </p:childTnLst>
                                </p:cTn>
                              </p:par>
                              <p:par>
                                <p:cTn id="39" presetID="10" presetClass="entr" presetSubtype="0" fill="hold" nodeType="withEffect">
                                  <p:stCondLst>
                                    <p:cond delay="0"/>
                                  </p:stCondLst>
                                  <p:childTnLst>
                                    <p:set>
                                      <p:cBhvr>
                                        <p:cTn id="40" dur="1" fill="hold">
                                          <p:stCondLst>
                                            <p:cond delay="0"/>
                                          </p:stCondLst>
                                        </p:cTn>
                                        <p:tgtEl>
                                          <p:spTgt spid="266"/>
                                        </p:tgtEl>
                                        <p:attrNameLst>
                                          <p:attrName>style.visibility</p:attrName>
                                        </p:attrNameLst>
                                      </p:cBhvr>
                                      <p:to>
                                        <p:strVal val="visible"/>
                                      </p:to>
                                    </p:set>
                                    <p:animEffect transition="in" filter="fade">
                                      <p:cBhvr>
                                        <p:cTn id="41" dur="1000"/>
                                        <p:tgtEl>
                                          <p:spTgt spid="266"/>
                                        </p:tgtEl>
                                      </p:cBhvr>
                                    </p:animEffect>
                                  </p:childTnLst>
                                </p:cTn>
                              </p:par>
                              <p:par>
                                <p:cTn id="42" presetID="10" presetClass="entr" presetSubtype="0" fill="hold" nodeType="withEffect">
                                  <p:stCondLst>
                                    <p:cond delay="0"/>
                                  </p:stCondLst>
                                  <p:childTnLst>
                                    <p:set>
                                      <p:cBhvr>
                                        <p:cTn id="43" dur="1" fill="hold">
                                          <p:stCondLst>
                                            <p:cond delay="0"/>
                                          </p:stCondLst>
                                        </p:cTn>
                                        <p:tgtEl>
                                          <p:spTgt spid="241"/>
                                        </p:tgtEl>
                                        <p:attrNameLst>
                                          <p:attrName>style.visibility</p:attrName>
                                        </p:attrNameLst>
                                      </p:cBhvr>
                                      <p:to>
                                        <p:strVal val="visible"/>
                                      </p:to>
                                    </p:set>
                                    <p:animEffect transition="in" filter="fade">
                                      <p:cBhvr>
                                        <p:cTn id="44" dur="1000"/>
                                        <p:tgtEl>
                                          <p:spTgt spid="24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42"/>
                                        </p:tgtEl>
                                        <p:attrNameLst>
                                          <p:attrName>style.visibility</p:attrName>
                                        </p:attrNameLst>
                                      </p:cBhvr>
                                      <p:to>
                                        <p:strVal val="visible"/>
                                      </p:to>
                                    </p:set>
                                    <p:animEffect transition="in" filter="fade">
                                      <p:cBhvr>
                                        <p:cTn id="49" dur="1"/>
                                        <p:tgtEl>
                                          <p:spTgt spid="242"/>
                                        </p:tgtEl>
                                      </p:cBhvr>
                                    </p:animEffect>
                                  </p:childTnLst>
                                </p:cTn>
                              </p:par>
                              <p:par>
                                <p:cTn id="50" presetID="10" presetClass="entr" presetSubtype="0" fill="hold" nodeType="withEffect">
                                  <p:stCondLst>
                                    <p:cond delay="0"/>
                                  </p:stCondLst>
                                  <p:childTnLst>
                                    <p:set>
                                      <p:cBhvr>
                                        <p:cTn id="51" dur="1" fill="hold">
                                          <p:stCondLst>
                                            <p:cond delay="0"/>
                                          </p:stCondLst>
                                        </p:cTn>
                                        <p:tgtEl>
                                          <p:spTgt spid="256"/>
                                        </p:tgtEl>
                                        <p:attrNameLst>
                                          <p:attrName>style.visibility</p:attrName>
                                        </p:attrNameLst>
                                      </p:cBhvr>
                                      <p:to>
                                        <p:strVal val="visible"/>
                                      </p:to>
                                    </p:set>
                                    <p:animEffect transition="in" filter="fade">
                                      <p:cBhvr>
                                        <p:cTn id="52" dur="1000"/>
                                        <p:tgtEl>
                                          <p:spTgt spid="256"/>
                                        </p:tgtEl>
                                      </p:cBhvr>
                                    </p:animEffect>
                                  </p:childTnLst>
                                </p:cTn>
                              </p:par>
                              <p:par>
                                <p:cTn id="53" presetID="10" presetClass="entr" presetSubtype="0" fill="hold" nodeType="withEffect">
                                  <p:stCondLst>
                                    <p:cond delay="0"/>
                                  </p:stCondLst>
                                  <p:childTnLst>
                                    <p:set>
                                      <p:cBhvr>
                                        <p:cTn id="54" dur="1" fill="hold">
                                          <p:stCondLst>
                                            <p:cond delay="0"/>
                                          </p:stCondLst>
                                        </p:cTn>
                                        <p:tgtEl>
                                          <p:spTgt spid="265"/>
                                        </p:tgtEl>
                                        <p:attrNameLst>
                                          <p:attrName>style.visibility</p:attrName>
                                        </p:attrNameLst>
                                      </p:cBhvr>
                                      <p:to>
                                        <p:strVal val="visible"/>
                                      </p:to>
                                    </p:set>
                                    <p:animEffect transition="in" filter="fade">
                                      <p:cBhvr>
                                        <p:cTn id="55" dur="1000"/>
                                        <p:tgtEl>
                                          <p:spTgt spid="26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9"/>
                                        </p:tgtEl>
                                        <p:attrNameLst>
                                          <p:attrName>style.visibility</p:attrName>
                                        </p:attrNameLst>
                                      </p:cBhvr>
                                      <p:to>
                                        <p:strVal val="visible"/>
                                      </p:to>
                                    </p:set>
                                    <p:animEffect transition="in" filter="fade">
                                      <p:cBhvr>
                                        <p:cTn id="60" dur="1"/>
                                        <p:tgtEl>
                                          <p:spTgt spid="259"/>
                                        </p:tgtEl>
                                      </p:cBhvr>
                                    </p:animEffect>
                                  </p:childTnLst>
                                </p:cTn>
                              </p:par>
                              <p:par>
                                <p:cTn id="61" presetID="10" presetClass="entr" presetSubtype="0" fill="hold" nodeType="withEffect">
                                  <p:stCondLst>
                                    <p:cond delay="0"/>
                                  </p:stCondLst>
                                  <p:childTnLst>
                                    <p:set>
                                      <p:cBhvr>
                                        <p:cTn id="62" dur="1" fill="hold">
                                          <p:stCondLst>
                                            <p:cond delay="0"/>
                                          </p:stCondLst>
                                        </p:cTn>
                                        <p:tgtEl>
                                          <p:spTgt spid="267"/>
                                        </p:tgtEl>
                                        <p:attrNameLst>
                                          <p:attrName>style.visibility</p:attrName>
                                        </p:attrNameLst>
                                      </p:cBhvr>
                                      <p:to>
                                        <p:strVal val="visible"/>
                                      </p:to>
                                    </p:set>
                                    <p:animEffect transition="in" filter="fade">
                                      <p:cBhvr>
                                        <p:cTn id="63" dur="1000"/>
                                        <p:tgtEl>
                                          <p:spTgt spid="267"/>
                                        </p:tgtEl>
                                      </p:cBhvr>
                                    </p:animEffect>
                                  </p:childTnLst>
                                </p:cTn>
                              </p:par>
                              <p:par>
                                <p:cTn id="64" presetID="10" presetClass="entr" presetSubtype="0" fill="hold" nodeType="withEffect">
                                  <p:stCondLst>
                                    <p:cond delay="0"/>
                                  </p:stCondLst>
                                  <p:childTnLst>
                                    <p:set>
                                      <p:cBhvr>
                                        <p:cTn id="65" dur="1" fill="hold">
                                          <p:stCondLst>
                                            <p:cond delay="0"/>
                                          </p:stCondLst>
                                        </p:cTn>
                                        <p:tgtEl>
                                          <p:spTgt spid="243"/>
                                        </p:tgtEl>
                                        <p:attrNameLst>
                                          <p:attrName>style.visibility</p:attrName>
                                        </p:attrNameLst>
                                      </p:cBhvr>
                                      <p:to>
                                        <p:strVal val="visible"/>
                                      </p:to>
                                    </p:set>
                                    <p:animEffect transition="in" filter="fade">
                                      <p:cBhvr>
                                        <p:cTn id="66" dur="1000"/>
                                        <p:tgtEl>
                                          <p:spTgt spid="243"/>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0"/>
          <p:cNvSpPr txBox="1">
            <a:spLocks noGrp="1"/>
          </p:cNvSpPr>
          <p:nvPr>
            <p:ph type="title"/>
          </p:nvPr>
        </p:nvSpPr>
        <p:spPr>
          <a:xfrm>
            <a:off x="838200" y="365125"/>
            <a:ext cx="10938000" cy="1325700"/>
          </a:xfrm>
          <a:prstGeom prst="rect">
            <a:avLst/>
          </a:prstGeom>
        </p:spPr>
        <p:txBody>
          <a:bodyPr spcFirstLastPara="1" wrap="square" lIns="91425" tIns="45700" rIns="91425" bIns="45700" anchor="ctr" anchorCtr="0">
            <a:noAutofit/>
          </a:bodyPr>
          <a:lstStyle/>
          <a:p>
            <a:pPr lvl="0">
              <a:spcBef>
                <a:spcPts val="0"/>
              </a:spcBef>
            </a:pPr>
            <a:r>
              <a:rPr lang="en-US" dirty="0">
                <a:latin typeface="Avenir Next Condensed" panose="020B0506020202020204" pitchFamily="34" charset="0"/>
              </a:rPr>
              <a:t>Feedback #1 -  extract branch coverage </a:t>
            </a:r>
            <a:endParaRPr dirty="0"/>
          </a:p>
        </p:txBody>
      </p:sp>
      <p:sp>
        <p:nvSpPr>
          <p:cNvPr id="277" name="Google Shape;277;p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278" name="Google Shape;278;p20"/>
          <p:cNvSpPr/>
          <p:nvPr/>
        </p:nvSpPr>
        <p:spPr>
          <a:xfrm>
            <a:off x="2875" y="2876"/>
            <a:ext cx="12186300" cy="497400"/>
          </a:xfrm>
          <a:prstGeom prst="rect">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9" name="Google Shape;279;p20"/>
          <p:cNvGrpSpPr/>
          <p:nvPr/>
        </p:nvGrpSpPr>
        <p:grpSpPr>
          <a:xfrm>
            <a:off x="1219200" y="2537049"/>
            <a:ext cx="1685400" cy="966851"/>
            <a:chOff x="828625" y="3117749"/>
            <a:chExt cx="1685400" cy="966851"/>
          </a:xfrm>
        </p:grpSpPr>
        <p:sp>
          <p:nvSpPr>
            <p:cNvPr id="280" name="Google Shape;280;p20"/>
            <p:cNvSpPr/>
            <p:nvPr/>
          </p:nvSpPr>
          <p:spPr>
            <a:xfrm>
              <a:off x="1284675" y="3117749"/>
              <a:ext cx="773300" cy="622501"/>
            </a:xfrm>
            <a:custGeom>
              <a:avLst/>
              <a:gdLst/>
              <a:ahLst/>
              <a:cxnLst/>
              <a:rect l="l" t="t" r="r" b="b"/>
              <a:pathLst>
                <a:path w="949" h="1045" extrusionOk="0">
                  <a:moveTo>
                    <a:pt x="782" y="784"/>
                  </a:moveTo>
                  <a:lnTo>
                    <a:pt x="155" y="784"/>
                  </a:lnTo>
                  <a:lnTo>
                    <a:pt x="155" y="680"/>
                  </a:lnTo>
                  <a:lnTo>
                    <a:pt x="782" y="680"/>
                  </a:lnTo>
                  <a:lnTo>
                    <a:pt x="782" y="784"/>
                  </a:lnTo>
                  <a:close/>
                  <a:moveTo>
                    <a:pt x="782" y="576"/>
                  </a:moveTo>
                  <a:lnTo>
                    <a:pt x="155" y="576"/>
                  </a:lnTo>
                  <a:lnTo>
                    <a:pt x="155" y="472"/>
                  </a:lnTo>
                  <a:lnTo>
                    <a:pt x="782" y="472"/>
                  </a:lnTo>
                  <a:lnTo>
                    <a:pt x="782" y="576"/>
                  </a:lnTo>
                  <a:close/>
                  <a:moveTo>
                    <a:pt x="782" y="364"/>
                  </a:moveTo>
                  <a:lnTo>
                    <a:pt x="155" y="364"/>
                  </a:lnTo>
                  <a:lnTo>
                    <a:pt x="155" y="260"/>
                  </a:lnTo>
                  <a:lnTo>
                    <a:pt x="782" y="260"/>
                  </a:lnTo>
                  <a:lnTo>
                    <a:pt x="782" y="364"/>
                  </a:lnTo>
                  <a:close/>
                  <a:moveTo>
                    <a:pt x="0" y="1044"/>
                  </a:moveTo>
                  <a:lnTo>
                    <a:pt x="79" y="965"/>
                  </a:lnTo>
                  <a:lnTo>
                    <a:pt x="158" y="1044"/>
                  </a:lnTo>
                  <a:lnTo>
                    <a:pt x="237" y="965"/>
                  </a:lnTo>
                  <a:lnTo>
                    <a:pt x="316" y="1044"/>
                  </a:lnTo>
                  <a:lnTo>
                    <a:pt x="395" y="965"/>
                  </a:lnTo>
                  <a:lnTo>
                    <a:pt x="474" y="1044"/>
                  </a:lnTo>
                  <a:lnTo>
                    <a:pt x="553" y="965"/>
                  </a:lnTo>
                  <a:lnTo>
                    <a:pt x="632" y="1044"/>
                  </a:lnTo>
                  <a:lnTo>
                    <a:pt x="711" y="965"/>
                  </a:lnTo>
                  <a:lnTo>
                    <a:pt x="790" y="1044"/>
                  </a:lnTo>
                  <a:lnTo>
                    <a:pt x="869" y="965"/>
                  </a:lnTo>
                  <a:lnTo>
                    <a:pt x="948" y="1044"/>
                  </a:lnTo>
                  <a:lnTo>
                    <a:pt x="948" y="0"/>
                  </a:lnTo>
                  <a:lnTo>
                    <a:pt x="869" y="79"/>
                  </a:lnTo>
                  <a:lnTo>
                    <a:pt x="790" y="0"/>
                  </a:lnTo>
                  <a:lnTo>
                    <a:pt x="711" y="79"/>
                  </a:lnTo>
                  <a:lnTo>
                    <a:pt x="632" y="0"/>
                  </a:lnTo>
                  <a:lnTo>
                    <a:pt x="553" y="79"/>
                  </a:lnTo>
                  <a:lnTo>
                    <a:pt x="474" y="0"/>
                  </a:lnTo>
                  <a:lnTo>
                    <a:pt x="395" y="79"/>
                  </a:lnTo>
                  <a:lnTo>
                    <a:pt x="316" y="0"/>
                  </a:lnTo>
                  <a:lnTo>
                    <a:pt x="237" y="79"/>
                  </a:lnTo>
                  <a:lnTo>
                    <a:pt x="158" y="0"/>
                  </a:lnTo>
                  <a:lnTo>
                    <a:pt x="79" y="79"/>
                  </a:lnTo>
                  <a:lnTo>
                    <a:pt x="0" y="0"/>
                  </a:lnTo>
                  <a:lnTo>
                    <a:pt x="0" y="1044"/>
                  </a:lnTo>
                  <a:close/>
                </a:path>
              </a:pathLst>
            </a:custGeom>
            <a:solidFill>
              <a:srgbClr val="38761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281" name="Google Shape;281;p20"/>
            <p:cNvSpPr txBox="1"/>
            <p:nvPr/>
          </p:nvSpPr>
          <p:spPr>
            <a:xfrm>
              <a:off x="828625" y="3637000"/>
              <a:ext cx="16854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38761D"/>
                  </a:solidFill>
                  <a:latin typeface="Roboto"/>
                  <a:ea typeface="Roboto"/>
                  <a:cs typeface="Roboto"/>
                  <a:sym typeface="Roboto"/>
                </a:rPr>
                <a:t>Raw Trace</a:t>
              </a:r>
              <a:endParaRPr sz="1800" b="1">
                <a:solidFill>
                  <a:srgbClr val="38761D"/>
                </a:solidFill>
                <a:latin typeface="Roboto"/>
                <a:ea typeface="Roboto"/>
                <a:cs typeface="Roboto"/>
                <a:sym typeface="Roboto"/>
              </a:endParaRPr>
            </a:p>
          </p:txBody>
        </p:sp>
      </p:grpSp>
      <p:grpSp>
        <p:nvGrpSpPr>
          <p:cNvPr id="282" name="Google Shape;282;p20"/>
          <p:cNvGrpSpPr/>
          <p:nvPr/>
        </p:nvGrpSpPr>
        <p:grpSpPr>
          <a:xfrm>
            <a:off x="3242175" y="2105600"/>
            <a:ext cx="2375147" cy="1515489"/>
            <a:chOff x="5778668" y="961047"/>
            <a:chExt cx="2420162" cy="1417405"/>
          </a:xfrm>
        </p:grpSpPr>
        <p:pic>
          <p:nvPicPr>
            <p:cNvPr id="283" name="Google Shape;283;p20">
              <a:hlinkClick r:id="rId3"/>
            </p:cNvPr>
            <p:cNvPicPr preferRelativeResize="0"/>
            <p:nvPr/>
          </p:nvPicPr>
          <p:blipFill rotWithShape="1">
            <a:blip r:embed="rId4">
              <a:alphaModFix/>
            </a:blip>
            <a:srcRect t="22617" b="19029"/>
            <a:stretch/>
          </p:blipFill>
          <p:spPr>
            <a:xfrm>
              <a:off x="5778668" y="961047"/>
              <a:ext cx="2420162" cy="1412650"/>
            </a:xfrm>
            <a:prstGeom prst="rect">
              <a:avLst/>
            </a:prstGeom>
            <a:noFill/>
            <a:ln>
              <a:noFill/>
            </a:ln>
          </p:spPr>
        </p:pic>
        <p:sp>
          <p:nvSpPr>
            <p:cNvPr id="284" name="Google Shape;284;p20"/>
            <p:cNvSpPr/>
            <p:nvPr/>
          </p:nvSpPr>
          <p:spPr>
            <a:xfrm>
              <a:off x="6286514" y="2145951"/>
              <a:ext cx="1419000" cy="232500"/>
            </a:xfrm>
            <a:prstGeom prst="roundRect">
              <a:avLst>
                <a:gd name="adj" fmla="val 16667"/>
              </a:avLst>
            </a:prstGeom>
            <a:solidFill>
              <a:srgbClr val="D0E0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PT Parser</a:t>
              </a:r>
              <a:endParaRPr sz="1800" b="1"/>
            </a:p>
          </p:txBody>
        </p:sp>
      </p:grpSp>
      <p:grpSp>
        <p:nvGrpSpPr>
          <p:cNvPr id="285" name="Google Shape;285;p20"/>
          <p:cNvGrpSpPr/>
          <p:nvPr/>
        </p:nvGrpSpPr>
        <p:grpSpPr>
          <a:xfrm>
            <a:off x="5855075" y="2537050"/>
            <a:ext cx="1685400" cy="954875"/>
            <a:chOff x="5464500" y="3270150"/>
            <a:chExt cx="1685400" cy="954875"/>
          </a:xfrm>
        </p:grpSpPr>
        <p:sp>
          <p:nvSpPr>
            <p:cNvPr id="286" name="Google Shape;286;p20"/>
            <p:cNvSpPr/>
            <p:nvPr/>
          </p:nvSpPr>
          <p:spPr>
            <a:xfrm>
              <a:off x="5874800" y="3270150"/>
              <a:ext cx="864800" cy="522801"/>
            </a:xfrm>
            <a:custGeom>
              <a:avLst/>
              <a:gdLst/>
              <a:ahLst/>
              <a:cxnLst/>
              <a:rect l="l" t="t" r="r" b="b"/>
              <a:pathLst>
                <a:path w="941" h="526" extrusionOk="0">
                  <a:moveTo>
                    <a:pt x="0" y="316"/>
                  </a:moveTo>
                  <a:lnTo>
                    <a:pt x="105" y="316"/>
                  </a:lnTo>
                  <a:lnTo>
                    <a:pt x="105" y="212"/>
                  </a:lnTo>
                  <a:lnTo>
                    <a:pt x="0" y="212"/>
                  </a:lnTo>
                  <a:lnTo>
                    <a:pt x="0" y="316"/>
                  </a:lnTo>
                  <a:close/>
                  <a:moveTo>
                    <a:pt x="0" y="525"/>
                  </a:moveTo>
                  <a:lnTo>
                    <a:pt x="105" y="525"/>
                  </a:lnTo>
                  <a:lnTo>
                    <a:pt x="105" y="421"/>
                  </a:lnTo>
                  <a:lnTo>
                    <a:pt x="0" y="421"/>
                  </a:lnTo>
                  <a:lnTo>
                    <a:pt x="0" y="525"/>
                  </a:lnTo>
                  <a:close/>
                  <a:moveTo>
                    <a:pt x="0" y="105"/>
                  </a:moveTo>
                  <a:lnTo>
                    <a:pt x="105" y="105"/>
                  </a:lnTo>
                  <a:lnTo>
                    <a:pt x="105" y="0"/>
                  </a:lnTo>
                  <a:lnTo>
                    <a:pt x="0" y="0"/>
                  </a:lnTo>
                  <a:lnTo>
                    <a:pt x="0" y="105"/>
                  </a:lnTo>
                  <a:close/>
                  <a:moveTo>
                    <a:pt x="209" y="316"/>
                  </a:moveTo>
                  <a:lnTo>
                    <a:pt x="940" y="316"/>
                  </a:lnTo>
                  <a:lnTo>
                    <a:pt x="940" y="212"/>
                  </a:lnTo>
                  <a:lnTo>
                    <a:pt x="209" y="212"/>
                  </a:lnTo>
                  <a:lnTo>
                    <a:pt x="209" y="316"/>
                  </a:lnTo>
                  <a:close/>
                  <a:moveTo>
                    <a:pt x="209" y="525"/>
                  </a:moveTo>
                  <a:lnTo>
                    <a:pt x="940" y="525"/>
                  </a:lnTo>
                  <a:lnTo>
                    <a:pt x="940" y="421"/>
                  </a:lnTo>
                  <a:lnTo>
                    <a:pt x="209" y="421"/>
                  </a:lnTo>
                  <a:lnTo>
                    <a:pt x="209" y="525"/>
                  </a:lnTo>
                  <a:close/>
                  <a:moveTo>
                    <a:pt x="209" y="0"/>
                  </a:moveTo>
                  <a:lnTo>
                    <a:pt x="209" y="105"/>
                  </a:lnTo>
                  <a:lnTo>
                    <a:pt x="940" y="105"/>
                  </a:lnTo>
                  <a:lnTo>
                    <a:pt x="940" y="0"/>
                  </a:lnTo>
                  <a:lnTo>
                    <a:pt x="209" y="0"/>
                  </a:lnTo>
                  <a:close/>
                </a:path>
              </a:pathLst>
            </a:custGeom>
            <a:solidFill>
              <a:srgbClr val="38761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287" name="Google Shape;287;p20"/>
            <p:cNvSpPr txBox="1"/>
            <p:nvPr/>
          </p:nvSpPr>
          <p:spPr>
            <a:xfrm>
              <a:off x="5464500" y="3777425"/>
              <a:ext cx="16854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38761D"/>
                  </a:solidFill>
                  <a:latin typeface="Roboto"/>
                  <a:ea typeface="Roboto"/>
                  <a:cs typeface="Roboto"/>
                  <a:sym typeface="Roboto"/>
                </a:rPr>
                <a:t>PT Packets</a:t>
              </a:r>
              <a:endParaRPr sz="1800" b="1">
                <a:solidFill>
                  <a:srgbClr val="38761D"/>
                </a:solidFill>
                <a:latin typeface="Roboto"/>
                <a:ea typeface="Roboto"/>
                <a:cs typeface="Roboto"/>
                <a:sym typeface="Roboto"/>
              </a:endParaRPr>
            </a:p>
          </p:txBody>
        </p:sp>
      </p:grpSp>
      <p:sp>
        <p:nvSpPr>
          <p:cNvPr id="288" name="Google Shape;288;p20"/>
          <p:cNvSpPr/>
          <p:nvPr/>
        </p:nvSpPr>
        <p:spPr>
          <a:xfrm>
            <a:off x="2843100" y="2681000"/>
            <a:ext cx="555900" cy="447600"/>
          </a:xfrm>
          <a:prstGeom prst="rightArrow">
            <a:avLst>
              <a:gd name="adj1" fmla="val 50000"/>
              <a:gd name="adj2" fmla="val 50000"/>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0"/>
          <p:cNvSpPr/>
          <p:nvPr/>
        </p:nvSpPr>
        <p:spPr>
          <a:xfrm>
            <a:off x="5299175" y="2681000"/>
            <a:ext cx="555900" cy="447600"/>
          </a:xfrm>
          <a:prstGeom prst="rightArrow">
            <a:avLst>
              <a:gd name="adj1" fmla="val 50000"/>
              <a:gd name="adj2" fmla="val 50000"/>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20"/>
          <p:cNvGrpSpPr/>
          <p:nvPr/>
        </p:nvGrpSpPr>
        <p:grpSpPr>
          <a:xfrm>
            <a:off x="1157700" y="4493200"/>
            <a:ext cx="1685400" cy="954875"/>
            <a:chOff x="5464500" y="3270150"/>
            <a:chExt cx="1685400" cy="954875"/>
          </a:xfrm>
        </p:grpSpPr>
        <p:sp>
          <p:nvSpPr>
            <p:cNvPr id="291" name="Google Shape;291;p20"/>
            <p:cNvSpPr/>
            <p:nvPr/>
          </p:nvSpPr>
          <p:spPr>
            <a:xfrm>
              <a:off x="5874800" y="3270150"/>
              <a:ext cx="864800" cy="522801"/>
            </a:xfrm>
            <a:custGeom>
              <a:avLst/>
              <a:gdLst/>
              <a:ahLst/>
              <a:cxnLst/>
              <a:rect l="l" t="t" r="r" b="b"/>
              <a:pathLst>
                <a:path w="941" h="526" extrusionOk="0">
                  <a:moveTo>
                    <a:pt x="0" y="316"/>
                  </a:moveTo>
                  <a:lnTo>
                    <a:pt x="105" y="316"/>
                  </a:lnTo>
                  <a:lnTo>
                    <a:pt x="105" y="212"/>
                  </a:lnTo>
                  <a:lnTo>
                    <a:pt x="0" y="212"/>
                  </a:lnTo>
                  <a:lnTo>
                    <a:pt x="0" y="316"/>
                  </a:lnTo>
                  <a:close/>
                  <a:moveTo>
                    <a:pt x="0" y="525"/>
                  </a:moveTo>
                  <a:lnTo>
                    <a:pt x="105" y="525"/>
                  </a:lnTo>
                  <a:lnTo>
                    <a:pt x="105" y="421"/>
                  </a:lnTo>
                  <a:lnTo>
                    <a:pt x="0" y="421"/>
                  </a:lnTo>
                  <a:lnTo>
                    <a:pt x="0" y="525"/>
                  </a:lnTo>
                  <a:close/>
                  <a:moveTo>
                    <a:pt x="0" y="105"/>
                  </a:moveTo>
                  <a:lnTo>
                    <a:pt x="105" y="105"/>
                  </a:lnTo>
                  <a:lnTo>
                    <a:pt x="105" y="0"/>
                  </a:lnTo>
                  <a:lnTo>
                    <a:pt x="0" y="0"/>
                  </a:lnTo>
                  <a:lnTo>
                    <a:pt x="0" y="105"/>
                  </a:lnTo>
                  <a:close/>
                  <a:moveTo>
                    <a:pt x="209" y="316"/>
                  </a:moveTo>
                  <a:lnTo>
                    <a:pt x="940" y="316"/>
                  </a:lnTo>
                  <a:lnTo>
                    <a:pt x="940" y="212"/>
                  </a:lnTo>
                  <a:lnTo>
                    <a:pt x="209" y="212"/>
                  </a:lnTo>
                  <a:lnTo>
                    <a:pt x="209" y="316"/>
                  </a:lnTo>
                  <a:close/>
                  <a:moveTo>
                    <a:pt x="209" y="525"/>
                  </a:moveTo>
                  <a:lnTo>
                    <a:pt x="940" y="525"/>
                  </a:lnTo>
                  <a:lnTo>
                    <a:pt x="940" y="421"/>
                  </a:lnTo>
                  <a:lnTo>
                    <a:pt x="209" y="421"/>
                  </a:lnTo>
                  <a:lnTo>
                    <a:pt x="209" y="525"/>
                  </a:lnTo>
                  <a:close/>
                  <a:moveTo>
                    <a:pt x="209" y="0"/>
                  </a:moveTo>
                  <a:lnTo>
                    <a:pt x="209" y="105"/>
                  </a:lnTo>
                  <a:lnTo>
                    <a:pt x="940" y="105"/>
                  </a:lnTo>
                  <a:lnTo>
                    <a:pt x="940" y="0"/>
                  </a:lnTo>
                  <a:lnTo>
                    <a:pt x="209" y="0"/>
                  </a:lnTo>
                  <a:close/>
                </a:path>
              </a:pathLst>
            </a:custGeom>
            <a:solidFill>
              <a:srgbClr val="38761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292" name="Google Shape;292;p20"/>
            <p:cNvSpPr txBox="1"/>
            <p:nvPr/>
          </p:nvSpPr>
          <p:spPr>
            <a:xfrm>
              <a:off x="5464500" y="3777425"/>
              <a:ext cx="16854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38761D"/>
                  </a:solidFill>
                  <a:latin typeface="Roboto"/>
                  <a:ea typeface="Roboto"/>
                  <a:cs typeface="Roboto"/>
                  <a:sym typeface="Roboto"/>
                </a:rPr>
                <a:t>PT Packets</a:t>
              </a:r>
              <a:endParaRPr sz="1800" b="1">
                <a:solidFill>
                  <a:srgbClr val="38761D"/>
                </a:solidFill>
                <a:latin typeface="Roboto"/>
                <a:ea typeface="Roboto"/>
                <a:cs typeface="Roboto"/>
                <a:sym typeface="Roboto"/>
              </a:endParaRPr>
            </a:p>
          </p:txBody>
        </p:sp>
      </p:grpSp>
      <p:grpSp>
        <p:nvGrpSpPr>
          <p:cNvPr id="293" name="Google Shape;293;p20"/>
          <p:cNvGrpSpPr/>
          <p:nvPr/>
        </p:nvGrpSpPr>
        <p:grpSpPr>
          <a:xfrm>
            <a:off x="1157700" y="5514900"/>
            <a:ext cx="1685400" cy="1194600"/>
            <a:chOff x="776700" y="5743500"/>
            <a:chExt cx="1685400" cy="1194600"/>
          </a:xfrm>
        </p:grpSpPr>
        <p:sp>
          <p:nvSpPr>
            <p:cNvPr id="294" name="Google Shape;294;p20"/>
            <p:cNvSpPr/>
            <p:nvPr/>
          </p:nvSpPr>
          <p:spPr>
            <a:xfrm>
              <a:off x="1260625" y="5743500"/>
              <a:ext cx="705026" cy="776401"/>
            </a:xfrm>
            <a:custGeom>
              <a:avLst/>
              <a:gdLst/>
              <a:ahLst/>
              <a:cxnLst/>
              <a:rect l="l" t="t" r="r" b="b"/>
              <a:pathLst>
                <a:path w="836" h="1045" extrusionOk="0">
                  <a:moveTo>
                    <a:pt x="522" y="0"/>
                  </a:moveTo>
                  <a:lnTo>
                    <a:pt x="104" y="0"/>
                  </a:lnTo>
                  <a:cubicBezTo>
                    <a:pt x="48" y="0"/>
                    <a:pt x="0" y="48"/>
                    <a:pt x="0" y="104"/>
                  </a:cubicBezTo>
                  <a:lnTo>
                    <a:pt x="0" y="940"/>
                  </a:lnTo>
                  <a:cubicBezTo>
                    <a:pt x="0" y="996"/>
                    <a:pt x="45" y="1044"/>
                    <a:pt x="104" y="1044"/>
                  </a:cubicBezTo>
                  <a:lnTo>
                    <a:pt x="731" y="1044"/>
                  </a:lnTo>
                  <a:cubicBezTo>
                    <a:pt x="787" y="1044"/>
                    <a:pt x="835" y="996"/>
                    <a:pt x="835" y="940"/>
                  </a:cubicBezTo>
                  <a:lnTo>
                    <a:pt x="835" y="313"/>
                  </a:lnTo>
                  <a:lnTo>
                    <a:pt x="522" y="0"/>
                  </a:lnTo>
                  <a:close/>
                  <a:moveTo>
                    <a:pt x="626" y="838"/>
                  </a:moveTo>
                  <a:lnTo>
                    <a:pt x="209" y="838"/>
                  </a:lnTo>
                  <a:lnTo>
                    <a:pt x="209" y="734"/>
                  </a:lnTo>
                  <a:lnTo>
                    <a:pt x="626" y="734"/>
                  </a:lnTo>
                  <a:lnTo>
                    <a:pt x="626" y="838"/>
                  </a:lnTo>
                  <a:close/>
                  <a:moveTo>
                    <a:pt x="626" y="629"/>
                  </a:moveTo>
                  <a:lnTo>
                    <a:pt x="209" y="629"/>
                  </a:lnTo>
                  <a:lnTo>
                    <a:pt x="209" y="525"/>
                  </a:lnTo>
                  <a:lnTo>
                    <a:pt x="626" y="525"/>
                  </a:lnTo>
                  <a:lnTo>
                    <a:pt x="626" y="629"/>
                  </a:lnTo>
                  <a:close/>
                  <a:moveTo>
                    <a:pt x="471" y="367"/>
                  </a:moveTo>
                  <a:lnTo>
                    <a:pt x="471" y="79"/>
                  </a:lnTo>
                  <a:lnTo>
                    <a:pt x="759" y="367"/>
                  </a:lnTo>
                  <a:lnTo>
                    <a:pt x="471" y="367"/>
                  </a:lnTo>
                  <a:close/>
                </a:path>
              </a:pathLst>
            </a:custGeom>
            <a:solidFill>
              <a:srgbClr val="38761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295" name="Google Shape;295;p20"/>
            <p:cNvSpPr txBox="1"/>
            <p:nvPr/>
          </p:nvSpPr>
          <p:spPr>
            <a:xfrm>
              <a:off x="776700" y="6490500"/>
              <a:ext cx="16854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38761D"/>
                  </a:solidFill>
                  <a:latin typeface="Roboto"/>
                  <a:ea typeface="Roboto"/>
                  <a:cs typeface="Roboto"/>
                  <a:sym typeface="Roboto"/>
                </a:rPr>
                <a:t>Program</a:t>
              </a:r>
              <a:endParaRPr sz="1800" b="1">
                <a:solidFill>
                  <a:srgbClr val="38761D"/>
                </a:solidFill>
                <a:latin typeface="Roboto"/>
                <a:ea typeface="Roboto"/>
                <a:cs typeface="Roboto"/>
                <a:sym typeface="Roboto"/>
              </a:endParaRPr>
            </a:p>
          </p:txBody>
        </p:sp>
      </p:grpSp>
      <p:grpSp>
        <p:nvGrpSpPr>
          <p:cNvPr id="296" name="Google Shape;296;p20"/>
          <p:cNvGrpSpPr/>
          <p:nvPr/>
        </p:nvGrpSpPr>
        <p:grpSpPr>
          <a:xfrm>
            <a:off x="3581050" y="4859325"/>
            <a:ext cx="1824300" cy="1252176"/>
            <a:chOff x="3581050" y="4859325"/>
            <a:chExt cx="1824300" cy="1252176"/>
          </a:xfrm>
        </p:grpSpPr>
        <p:sp>
          <p:nvSpPr>
            <p:cNvPr id="297" name="Google Shape;297;p20"/>
            <p:cNvSpPr/>
            <p:nvPr/>
          </p:nvSpPr>
          <p:spPr>
            <a:xfrm>
              <a:off x="3581050" y="5862801"/>
              <a:ext cx="1824300" cy="248700"/>
            </a:xfrm>
            <a:prstGeom prst="roundRect">
              <a:avLst>
                <a:gd name="adj" fmla="val 16667"/>
              </a:avLst>
            </a:prstGeom>
            <a:solidFill>
              <a:srgbClr val="D0E0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t>Disassembler</a:t>
              </a:r>
              <a:endParaRPr sz="1800" b="1" dirty="0"/>
            </a:p>
          </p:txBody>
        </p:sp>
        <p:sp>
          <p:nvSpPr>
            <p:cNvPr id="298" name="Google Shape;298;p20"/>
            <p:cNvSpPr/>
            <p:nvPr/>
          </p:nvSpPr>
          <p:spPr>
            <a:xfrm>
              <a:off x="3899873" y="4859325"/>
              <a:ext cx="1059776" cy="966899"/>
            </a:xfrm>
            <a:custGeom>
              <a:avLst/>
              <a:gdLst/>
              <a:ahLst/>
              <a:cxnLst/>
              <a:rect l="l" t="t" r="r" b="b"/>
              <a:pathLst>
                <a:path w="1053" h="862" extrusionOk="0">
                  <a:moveTo>
                    <a:pt x="956" y="0"/>
                  </a:moveTo>
                  <a:lnTo>
                    <a:pt x="95" y="0"/>
                  </a:lnTo>
                  <a:cubicBezTo>
                    <a:pt x="42" y="0"/>
                    <a:pt x="0" y="43"/>
                    <a:pt x="0" y="96"/>
                  </a:cubicBezTo>
                  <a:lnTo>
                    <a:pt x="0" y="669"/>
                  </a:lnTo>
                  <a:cubicBezTo>
                    <a:pt x="0" y="723"/>
                    <a:pt x="42" y="765"/>
                    <a:pt x="95" y="765"/>
                  </a:cubicBezTo>
                  <a:lnTo>
                    <a:pt x="335" y="765"/>
                  </a:lnTo>
                  <a:lnTo>
                    <a:pt x="335" y="861"/>
                  </a:lnTo>
                  <a:lnTo>
                    <a:pt x="716" y="861"/>
                  </a:lnTo>
                  <a:lnTo>
                    <a:pt x="716" y="765"/>
                  </a:lnTo>
                  <a:lnTo>
                    <a:pt x="956" y="765"/>
                  </a:lnTo>
                  <a:cubicBezTo>
                    <a:pt x="1010" y="765"/>
                    <a:pt x="1052" y="723"/>
                    <a:pt x="1052" y="669"/>
                  </a:cubicBezTo>
                  <a:lnTo>
                    <a:pt x="1052" y="96"/>
                  </a:lnTo>
                  <a:cubicBezTo>
                    <a:pt x="1052" y="43"/>
                    <a:pt x="1007" y="0"/>
                    <a:pt x="956" y="0"/>
                  </a:cubicBezTo>
                  <a:close/>
                  <a:moveTo>
                    <a:pt x="956" y="669"/>
                  </a:moveTo>
                  <a:lnTo>
                    <a:pt x="95" y="669"/>
                  </a:lnTo>
                  <a:lnTo>
                    <a:pt x="95" y="96"/>
                  </a:lnTo>
                  <a:lnTo>
                    <a:pt x="956" y="96"/>
                  </a:lnTo>
                  <a:lnTo>
                    <a:pt x="956" y="669"/>
                  </a:lnTo>
                  <a:close/>
                  <a:moveTo>
                    <a:pt x="333" y="240"/>
                  </a:moveTo>
                  <a:lnTo>
                    <a:pt x="333" y="336"/>
                  </a:lnTo>
                  <a:lnTo>
                    <a:pt x="857" y="336"/>
                  </a:lnTo>
                  <a:lnTo>
                    <a:pt x="857" y="240"/>
                  </a:lnTo>
                  <a:lnTo>
                    <a:pt x="333" y="240"/>
                  </a:lnTo>
                  <a:close/>
                  <a:moveTo>
                    <a:pt x="333" y="429"/>
                  </a:moveTo>
                  <a:lnTo>
                    <a:pt x="333" y="525"/>
                  </a:lnTo>
                  <a:lnTo>
                    <a:pt x="857" y="525"/>
                  </a:lnTo>
                  <a:lnTo>
                    <a:pt x="857" y="429"/>
                  </a:lnTo>
                  <a:lnTo>
                    <a:pt x="333" y="429"/>
                  </a:lnTo>
                  <a:close/>
                  <a:moveTo>
                    <a:pt x="287" y="240"/>
                  </a:moveTo>
                  <a:lnTo>
                    <a:pt x="191" y="240"/>
                  </a:lnTo>
                  <a:lnTo>
                    <a:pt x="191" y="336"/>
                  </a:lnTo>
                  <a:lnTo>
                    <a:pt x="287" y="336"/>
                  </a:lnTo>
                  <a:lnTo>
                    <a:pt x="287" y="240"/>
                  </a:lnTo>
                  <a:close/>
                  <a:moveTo>
                    <a:pt x="287" y="429"/>
                  </a:moveTo>
                  <a:lnTo>
                    <a:pt x="191" y="429"/>
                  </a:lnTo>
                  <a:lnTo>
                    <a:pt x="191" y="525"/>
                  </a:lnTo>
                  <a:lnTo>
                    <a:pt x="287" y="525"/>
                  </a:lnTo>
                  <a:lnTo>
                    <a:pt x="287" y="429"/>
                  </a:lnTo>
                  <a:close/>
                </a:path>
              </a:pathLst>
            </a:custGeom>
            <a:solidFill>
              <a:srgbClr val="38761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299" name="Google Shape;299;p20"/>
          <p:cNvSpPr/>
          <p:nvPr/>
        </p:nvSpPr>
        <p:spPr>
          <a:xfrm>
            <a:off x="2851588" y="5181700"/>
            <a:ext cx="555900" cy="447600"/>
          </a:xfrm>
          <a:prstGeom prst="rightArrow">
            <a:avLst>
              <a:gd name="adj1" fmla="val 50000"/>
              <a:gd name="adj2" fmla="val 50000"/>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5599787" y="5118975"/>
            <a:ext cx="555900" cy="447600"/>
          </a:xfrm>
          <a:prstGeom prst="rightArrow">
            <a:avLst>
              <a:gd name="adj1" fmla="val 50000"/>
              <a:gd name="adj2" fmla="val 50000"/>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1" name="Google Shape;301;p20"/>
          <p:cNvPicPr preferRelativeResize="0"/>
          <p:nvPr/>
        </p:nvPicPr>
        <p:blipFill>
          <a:blip r:embed="rId5">
            <a:alphaModFix/>
          </a:blip>
          <a:stretch>
            <a:fillRect/>
          </a:stretch>
        </p:blipFill>
        <p:spPr>
          <a:xfrm>
            <a:off x="6426722" y="4434682"/>
            <a:ext cx="4424158" cy="2035051"/>
          </a:xfrm>
          <a:prstGeom prst="rect">
            <a:avLst/>
          </a:prstGeom>
          <a:noFill/>
          <a:ln w="9525" cap="flat" cmpd="sng">
            <a:solidFill>
              <a:srgbClr val="FF0000"/>
            </a:solidFill>
            <a:prstDash val="solid"/>
            <a:round/>
            <a:headEnd type="none" w="sm" len="sm"/>
            <a:tailEnd type="none" w="sm" len="sm"/>
          </a:ln>
        </p:spPr>
      </p:pic>
      <p:sp>
        <p:nvSpPr>
          <p:cNvPr id="302" name="Google Shape;302;p20"/>
          <p:cNvSpPr txBox="1"/>
          <p:nvPr/>
        </p:nvSpPr>
        <p:spPr>
          <a:xfrm>
            <a:off x="881000" y="1690825"/>
            <a:ext cx="3846600" cy="7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Calibri"/>
                <a:ea typeface="Calibri"/>
                <a:cs typeface="Calibri"/>
                <a:sym typeface="Calibri"/>
              </a:rPr>
              <a:t>Step 1: Parse raw PT trace</a:t>
            </a:r>
            <a:endParaRPr sz="2400">
              <a:latin typeface="Calibri"/>
              <a:ea typeface="Calibri"/>
              <a:cs typeface="Calibri"/>
              <a:sym typeface="Calibri"/>
            </a:endParaRPr>
          </a:p>
        </p:txBody>
      </p:sp>
      <p:sp>
        <p:nvSpPr>
          <p:cNvPr id="303" name="Google Shape;303;p20"/>
          <p:cNvSpPr txBox="1"/>
          <p:nvPr/>
        </p:nvSpPr>
        <p:spPr>
          <a:xfrm>
            <a:off x="881000" y="3892925"/>
            <a:ext cx="6303300" cy="7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libri"/>
                <a:ea typeface="Calibri"/>
                <a:cs typeface="Calibri"/>
                <a:sym typeface="Calibri"/>
              </a:rPr>
              <a:t>Step 2: Parse PT packet with program binary</a:t>
            </a:r>
            <a:endParaRPr sz="2400" dirty="0">
              <a:latin typeface="Calibri"/>
              <a:ea typeface="Calibri"/>
              <a:cs typeface="Calibri"/>
              <a:sym typeface="Calibri"/>
            </a:endParaRPr>
          </a:p>
        </p:txBody>
      </p:sp>
      <p:sp>
        <p:nvSpPr>
          <p:cNvPr id="304" name="Google Shape;304;p20"/>
          <p:cNvSpPr txBox="1">
            <a:spLocks noGrp="1"/>
          </p:cNvSpPr>
          <p:nvPr>
            <p:ph type="body" idx="1"/>
          </p:nvPr>
        </p:nvSpPr>
        <p:spPr>
          <a:xfrm>
            <a:off x="7680600" y="2446973"/>
            <a:ext cx="4095600" cy="1010887"/>
          </a:xfrm>
          <a:prstGeom prst="rect">
            <a:avLst/>
          </a:prstGeom>
          <a:solidFill>
            <a:srgbClr val="FFFF00"/>
          </a:solidFill>
        </p:spPr>
        <p:txBody>
          <a:bodyPr spcFirstLastPara="1" wrap="square" lIns="91425" tIns="45700" rIns="91425" bIns="45700" anchor="t" anchorCtr="0">
            <a:noAutofit/>
          </a:bodyPr>
          <a:lstStyle/>
          <a:p>
            <a:pPr marL="457200" lvl="0" indent="-381000" algn="l" rtl="0">
              <a:spcBef>
                <a:spcPts val="1000"/>
              </a:spcBef>
              <a:spcAft>
                <a:spcPts val="0"/>
              </a:spcAft>
              <a:buSzPts val="2400"/>
              <a:buFont typeface="Avenir"/>
              <a:buChar char="•"/>
            </a:pPr>
            <a:r>
              <a:rPr lang="en-US" sz="2400" dirty="0">
                <a:latin typeface="Avenir"/>
                <a:ea typeface="Avenir"/>
                <a:cs typeface="Avenir"/>
                <a:sym typeface="Avenir"/>
              </a:rPr>
              <a:t>Standard but slow!</a:t>
            </a:r>
            <a:endParaRPr sz="2400" dirty="0">
              <a:latin typeface="Avenir"/>
              <a:ea typeface="Avenir"/>
              <a:cs typeface="Avenir"/>
              <a:sym typeface="Avenir"/>
            </a:endParaRPr>
          </a:p>
          <a:p>
            <a:pPr marL="457200" lvl="0" indent="-381000" algn="l" rtl="0">
              <a:spcBef>
                <a:spcPts val="0"/>
              </a:spcBef>
              <a:spcAft>
                <a:spcPts val="0"/>
              </a:spcAft>
              <a:buSzPts val="2400"/>
              <a:buFont typeface="Avenir"/>
              <a:buChar char="•"/>
            </a:pPr>
            <a:r>
              <a:rPr lang="en-US" sz="2400" dirty="0">
                <a:latin typeface="Avenir"/>
                <a:ea typeface="Avenir"/>
                <a:cs typeface="Avenir"/>
                <a:sym typeface="Avenir"/>
              </a:rPr>
              <a:t>Used by previous </a:t>
            </a:r>
            <a:r>
              <a:rPr lang="en-US" sz="2400" dirty="0" err="1">
                <a:latin typeface="Avenir"/>
                <a:ea typeface="Avenir"/>
                <a:cs typeface="Avenir"/>
                <a:sym typeface="Avenir"/>
              </a:rPr>
              <a:t>fuzzers</a:t>
            </a:r>
            <a:endParaRPr sz="2400" dirty="0">
              <a:latin typeface="Avenir"/>
              <a:ea typeface="Avenir"/>
              <a:cs typeface="Avenir"/>
              <a:sym typeface="Avenir"/>
            </a:endParaRPr>
          </a:p>
        </p:txBody>
      </p:sp>
    </p:spTree>
    <p:extLst>
      <p:ext uri="{BB962C8B-B14F-4D97-AF65-F5344CB8AC3E}">
        <p14:creationId xmlns:p14="http://schemas.microsoft.com/office/powerpoint/2010/main" val="206057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1"/>
                                        <p:tgtEl>
                                          <p:spTgt spid="2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gtEl>
                                        <p:attrNameLst>
                                          <p:attrName>style.visibility</p:attrName>
                                        </p:attrNameLst>
                                      </p:cBhvr>
                                      <p:to>
                                        <p:strVal val="visible"/>
                                      </p:to>
                                    </p:set>
                                    <p:animEffect transition="in" filter="fade">
                                      <p:cBhvr>
                                        <p:cTn id="12" dur="1"/>
                                        <p:tgtEl>
                                          <p:spTgt spid="282"/>
                                        </p:tgtEl>
                                      </p:cBhvr>
                                    </p:animEffect>
                                  </p:childTnLst>
                                </p:cTn>
                              </p:par>
                              <p:par>
                                <p:cTn id="13" presetID="10" presetClass="entr" presetSubtype="0" fill="hold" nodeType="withEffect">
                                  <p:stCondLst>
                                    <p:cond delay="0"/>
                                  </p:stCondLst>
                                  <p:childTnLst>
                                    <p:set>
                                      <p:cBhvr>
                                        <p:cTn id="14" dur="1" fill="hold">
                                          <p:stCondLst>
                                            <p:cond delay="0"/>
                                          </p:stCondLst>
                                        </p:cTn>
                                        <p:tgtEl>
                                          <p:spTgt spid="288"/>
                                        </p:tgtEl>
                                        <p:attrNameLst>
                                          <p:attrName>style.visibility</p:attrName>
                                        </p:attrNameLst>
                                      </p:cBhvr>
                                      <p:to>
                                        <p:strVal val="visible"/>
                                      </p:to>
                                    </p:set>
                                    <p:animEffect transition="in" filter="fade">
                                      <p:cBhvr>
                                        <p:cTn id="15" dur="1"/>
                                        <p:tgtEl>
                                          <p:spTgt spid="28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9"/>
                                        </p:tgtEl>
                                        <p:attrNameLst>
                                          <p:attrName>style.visibility</p:attrName>
                                        </p:attrNameLst>
                                      </p:cBhvr>
                                      <p:to>
                                        <p:strVal val="visible"/>
                                      </p:to>
                                    </p:set>
                                    <p:animEffect transition="in" filter="fade">
                                      <p:cBhvr>
                                        <p:cTn id="20" dur="1"/>
                                        <p:tgtEl>
                                          <p:spTgt spid="289"/>
                                        </p:tgtEl>
                                      </p:cBhvr>
                                    </p:animEffect>
                                  </p:childTnLst>
                                </p:cTn>
                              </p:par>
                              <p:par>
                                <p:cTn id="21" presetID="10" presetClass="entr" presetSubtype="0" fill="hold" nodeType="withEffect">
                                  <p:stCondLst>
                                    <p:cond delay="0"/>
                                  </p:stCondLst>
                                  <p:childTnLst>
                                    <p:set>
                                      <p:cBhvr>
                                        <p:cTn id="22" dur="1" fill="hold">
                                          <p:stCondLst>
                                            <p:cond delay="0"/>
                                          </p:stCondLst>
                                        </p:cTn>
                                        <p:tgtEl>
                                          <p:spTgt spid="285"/>
                                        </p:tgtEl>
                                        <p:attrNameLst>
                                          <p:attrName>style.visibility</p:attrName>
                                        </p:attrNameLst>
                                      </p:cBhvr>
                                      <p:to>
                                        <p:strVal val="visible"/>
                                      </p:to>
                                    </p:set>
                                    <p:animEffect transition="in" filter="fade">
                                      <p:cBhvr>
                                        <p:cTn id="23" dur="1"/>
                                        <p:tgtEl>
                                          <p:spTgt spid="28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0"/>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293"/>
                                        </p:tgtEl>
                                        <p:attrNameLst>
                                          <p:attrName>style.visibility</p:attrName>
                                        </p:attrNameLst>
                                      </p:cBhvr>
                                      <p:to>
                                        <p:strVal val="visible"/>
                                      </p:to>
                                    </p:set>
                                    <p:animEffect transition="in" filter="fade">
                                      <p:cBhvr>
                                        <p:cTn id="34" dur="1"/>
                                        <p:tgtEl>
                                          <p:spTgt spid="29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6"/>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299"/>
                                        </p:tgtEl>
                                        <p:attrNameLst>
                                          <p:attrName>style.visibility</p:attrName>
                                        </p:attrNameLst>
                                      </p:cBhvr>
                                      <p:to>
                                        <p:strVal val="visible"/>
                                      </p:to>
                                    </p:set>
                                    <p:animEffect transition="in" filter="fade">
                                      <p:cBhvr>
                                        <p:cTn id="41" dur="1"/>
                                        <p:tgtEl>
                                          <p:spTgt spid="29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01"/>
                                        </p:tgtEl>
                                        <p:attrNameLst>
                                          <p:attrName>style.visibility</p:attrName>
                                        </p:attrNameLst>
                                      </p:cBhvr>
                                      <p:to>
                                        <p:strVal val="visible"/>
                                      </p:to>
                                    </p:set>
                                  </p:childTnLst>
                                </p:cTn>
                              </p:par>
                            </p:childTnLst>
                          </p:cTn>
                        </p:par>
                        <p:par>
                          <p:cTn id="46" fill="hold">
                            <p:stCondLst>
                              <p:cond delay="100"/>
                            </p:stCondLst>
                            <p:childTnLst>
                              <p:par>
                                <p:cTn id="47" presetID="10" presetClass="entr" presetSubtype="0" fill="hold" nodeType="afterEffect">
                                  <p:stCondLst>
                                    <p:cond delay="0"/>
                                  </p:stCondLst>
                                  <p:childTnLst>
                                    <p:set>
                                      <p:cBhvr>
                                        <p:cTn id="48" dur="1" fill="hold">
                                          <p:stCondLst>
                                            <p:cond delay="0"/>
                                          </p:stCondLst>
                                        </p:cTn>
                                        <p:tgtEl>
                                          <p:spTgt spid="300"/>
                                        </p:tgtEl>
                                        <p:attrNameLst>
                                          <p:attrName>style.visibility</p:attrName>
                                        </p:attrNameLst>
                                      </p:cBhvr>
                                      <p:to>
                                        <p:strVal val="visible"/>
                                      </p:to>
                                    </p:set>
                                    <p:animEffect transition="in" filter="fade">
                                      <p:cBhvr>
                                        <p:cTn id="49" dur="1"/>
                                        <p:tgtEl>
                                          <p:spTgt spid="300"/>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1"/>
          <p:cNvPicPr preferRelativeResize="0"/>
          <p:nvPr/>
        </p:nvPicPr>
        <p:blipFill>
          <a:blip r:embed="rId3">
            <a:alphaModFix/>
          </a:blip>
          <a:stretch>
            <a:fillRect/>
          </a:stretch>
        </p:blipFill>
        <p:spPr>
          <a:xfrm>
            <a:off x="6918249" y="4538725"/>
            <a:ext cx="1406025" cy="1259150"/>
          </a:xfrm>
          <a:prstGeom prst="rect">
            <a:avLst/>
          </a:prstGeom>
          <a:noFill/>
          <a:ln>
            <a:noFill/>
          </a:ln>
        </p:spPr>
      </p:pic>
      <p:sp>
        <p:nvSpPr>
          <p:cNvPr id="311" name="Google Shape;311;p21"/>
          <p:cNvSpPr/>
          <p:nvPr/>
        </p:nvSpPr>
        <p:spPr>
          <a:xfrm>
            <a:off x="7677525" y="2648525"/>
            <a:ext cx="4481700" cy="1737900"/>
          </a:xfrm>
          <a:prstGeom prst="wedgeRectCallout">
            <a:avLst>
              <a:gd name="adj1" fmla="val -37008"/>
              <a:gd name="adj2" fmla="val 6877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0">
              <a:spcBef>
                <a:spcPts val="0"/>
              </a:spcBef>
            </a:pPr>
            <a:r>
              <a:rPr lang="en-US" dirty="0">
                <a:latin typeface="Avenir Next Condensed" panose="020B0506020202020204" pitchFamily="34" charset="0"/>
              </a:rPr>
              <a:t>Feedback #2 - extract slices coverage</a:t>
            </a:r>
            <a:endParaRPr dirty="0"/>
          </a:p>
        </p:txBody>
      </p:sp>
      <p:sp>
        <p:nvSpPr>
          <p:cNvPr id="313" name="Google Shape;313;p2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314" name="Google Shape;314;p21"/>
          <p:cNvSpPr/>
          <p:nvPr/>
        </p:nvSpPr>
        <p:spPr>
          <a:xfrm>
            <a:off x="2875" y="2876"/>
            <a:ext cx="12186300" cy="497400"/>
          </a:xfrm>
          <a:prstGeom prst="rect">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21"/>
          <p:cNvSpPr txBox="1"/>
          <p:nvPr/>
        </p:nvSpPr>
        <p:spPr>
          <a:xfrm>
            <a:off x="875395" y="4331415"/>
            <a:ext cx="3846600" cy="7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Calibri"/>
                <a:ea typeface="Calibri"/>
                <a:cs typeface="Calibri"/>
                <a:sym typeface="Calibri"/>
              </a:rPr>
              <a:t>Step 2: and DONE!</a:t>
            </a:r>
            <a:endParaRPr sz="2400">
              <a:latin typeface="Calibri"/>
              <a:ea typeface="Calibri"/>
              <a:cs typeface="Calibri"/>
              <a:sym typeface="Calibri"/>
            </a:endParaRPr>
          </a:p>
        </p:txBody>
      </p:sp>
      <p:grpSp>
        <p:nvGrpSpPr>
          <p:cNvPr id="328" name="Google Shape;328;p21"/>
          <p:cNvGrpSpPr/>
          <p:nvPr/>
        </p:nvGrpSpPr>
        <p:grpSpPr>
          <a:xfrm>
            <a:off x="1535485" y="4932703"/>
            <a:ext cx="1685400" cy="954875"/>
            <a:chOff x="5464500" y="3270150"/>
            <a:chExt cx="1685400" cy="954875"/>
          </a:xfrm>
        </p:grpSpPr>
        <p:sp>
          <p:nvSpPr>
            <p:cNvPr id="329" name="Google Shape;329;p21"/>
            <p:cNvSpPr/>
            <p:nvPr/>
          </p:nvSpPr>
          <p:spPr>
            <a:xfrm>
              <a:off x="5874800" y="3270150"/>
              <a:ext cx="864800" cy="522801"/>
            </a:xfrm>
            <a:custGeom>
              <a:avLst/>
              <a:gdLst/>
              <a:ahLst/>
              <a:cxnLst/>
              <a:rect l="l" t="t" r="r" b="b"/>
              <a:pathLst>
                <a:path w="941" h="526" extrusionOk="0">
                  <a:moveTo>
                    <a:pt x="0" y="316"/>
                  </a:moveTo>
                  <a:lnTo>
                    <a:pt x="105" y="316"/>
                  </a:lnTo>
                  <a:lnTo>
                    <a:pt x="105" y="212"/>
                  </a:lnTo>
                  <a:lnTo>
                    <a:pt x="0" y="212"/>
                  </a:lnTo>
                  <a:lnTo>
                    <a:pt x="0" y="316"/>
                  </a:lnTo>
                  <a:close/>
                  <a:moveTo>
                    <a:pt x="0" y="525"/>
                  </a:moveTo>
                  <a:lnTo>
                    <a:pt x="105" y="525"/>
                  </a:lnTo>
                  <a:lnTo>
                    <a:pt x="105" y="421"/>
                  </a:lnTo>
                  <a:lnTo>
                    <a:pt x="0" y="421"/>
                  </a:lnTo>
                  <a:lnTo>
                    <a:pt x="0" y="525"/>
                  </a:lnTo>
                  <a:close/>
                  <a:moveTo>
                    <a:pt x="0" y="105"/>
                  </a:moveTo>
                  <a:lnTo>
                    <a:pt x="105" y="105"/>
                  </a:lnTo>
                  <a:lnTo>
                    <a:pt x="105" y="0"/>
                  </a:lnTo>
                  <a:lnTo>
                    <a:pt x="0" y="0"/>
                  </a:lnTo>
                  <a:lnTo>
                    <a:pt x="0" y="105"/>
                  </a:lnTo>
                  <a:close/>
                  <a:moveTo>
                    <a:pt x="209" y="316"/>
                  </a:moveTo>
                  <a:lnTo>
                    <a:pt x="940" y="316"/>
                  </a:lnTo>
                  <a:lnTo>
                    <a:pt x="940" y="212"/>
                  </a:lnTo>
                  <a:lnTo>
                    <a:pt x="209" y="212"/>
                  </a:lnTo>
                  <a:lnTo>
                    <a:pt x="209" y="316"/>
                  </a:lnTo>
                  <a:close/>
                  <a:moveTo>
                    <a:pt x="209" y="525"/>
                  </a:moveTo>
                  <a:lnTo>
                    <a:pt x="940" y="525"/>
                  </a:lnTo>
                  <a:lnTo>
                    <a:pt x="940" y="421"/>
                  </a:lnTo>
                  <a:lnTo>
                    <a:pt x="209" y="421"/>
                  </a:lnTo>
                  <a:lnTo>
                    <a:pt x="209" y="525"/>
                  </a:lnTo>
                  <a:close/>
                  <a:moveTo>
                    <a:pt x="209" y="0"/>
                  </a:moveTo>
                  <a:lnTo>
                    <a:pt x="209" y="105"/>
                  </a:lnTo>
                  <a:lnTo>
                    <a:pt x="940" y="105"/>
                  </a:lnTo>
                  <a:lnTo>
                    <a:pt x="940" y="0"/>
                  </a:lnTo>
                  <a:lnTo>
                    <a:pt x="209" y="0"/>
                  </a:lnTo>
                  <a:close/>
                </a:path>
              </a:pathLst>
            </a:custGeom>
            <a:solidFill>
              <a:srgbClr val="38761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30" name="Google Shape;330;p21"/>
            <p:cNvSpPr txBox="1"/>
            <p:nvPr/>
          </p:nvSpPr>
          <p:spPr>
            <a:xfrm>
              <a:off x="5464500" y="3777425"/>
              <a:ext cx="16854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38761D"/>
                  </a:solidFill>
                  <a:latin typeface="Roboto"/>
                  <a:ea typeface="Roboto"/>
                  <a:cs typeface="Roboto"/>
                  <a:sym typeface="Roboto"/>
                </a:rPr>
                <a:t>PT Packets</a:t>
              </a:r>
              <a:endParaRPr sz="1800" b="1">
                <a:solidFill>
                  <a:srgbClr val="38761D"/>
                </a:solidFill>
                <a:latin typeface="Roboto"/>
                <a:ea typeface="Roboto"/>
                <a:cs typeface="Roboto"/>
                <a:sym typeface="Roboto"/>
              </a:endParaRPr>
            </a:p>
          </p:txBody>
        </p:sp>
      </p:grpSp>
      <p:sp>
        <p:nvSpPr>
          <p:cNvPr id="331" name="Google Shape;331;p21"/>
          <p:cNvSpPr/>
          <p:nvPr/>
        </p:nvSpPr>
        <p:spPr>
          <a:xfrm>
            <a:off x="3518180" y="5051787"/>
            <a:ext cx="864800" cy="447600"/>
          </a:xfrm>
          <a:prstGeom prst="rightArrow">
            <a:avLst>
              <a:gd name="adj1" fmla="val 50000"/>
              <a:gd name="adj2" fmla="val 83582"/>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t>   IS</a:t>
            </a:r>
            <a:endParaRPr sz="1600" b="1" dirty="0"/>
          </a:p>
        </p:txBody>
      </p:sp>
      <p:grpSp>
        <p:nvGrpSpPr>
          <p:cNvPr id="332" name="Google Shape;332;p21"/>
          <p:cNvGrpSpPr/>
          <p:nvPr/>
        </p:nvGrpSpPr>
        <p:grpSpPr>
          <a:xfrm>
            <a:off x="4680275" y="4932703"/>
            <a:ext cx="1793700" cy="954874"/>
            <a:chOff x="5464500" y="3270163"/>
            <a:chExt cx="1793700" cy="954874"/>
          </a:xfrm>
        </p:grpSpPr>
        <p:sp>
          <p:nvSpPr>
            <p:cNvPr id="333" name="Google Shape;333;p21"/>
            <p:cNvSpPr/>
            <p:nvPr/>
          </p:nvSpPr>
          <p:spPr>
            <a:xfrm>
              <a:off x="5874800" y="3270163"/>
              <a:ext cx="933399" cy="531424"/>
            </a:xfrm>
            <a:custGeom>
              <a:avLst/>
              <a:gdLst/>
              <a:ahLst/>
              <a:cxnLst/>
              <a:rect l="l" t="t" r="r" b="b"/>
              <a:pathLst>
                <a:path w="941" h="526" extrusionOk="0">
                  <a:moveTo>
                    <a:pt x="0" y="316"/>
                  </a:moveTo>
                  <a:lnTo>
                    <a:pt x="105" y="316"/>
                  </a:lnTo>
                  <a:lnTo>
                    <a:pt x="105" y="212"/>
                  </a:lnTo>
                  <a:lnTo>
                    <a:pt x="0" y="212"/>
                  </a:lnTo>
                  <a:lnTo>
                    <a:pt x="0" y="316"/>
                  </a:lnTo>
                  <a:close/>
                  <a:moveTo>
                    <a:pt x="0" y="525"/>
                  </a:moveTo>
                  <a:lnTo>
                    <a:pt x="105" y="525"/>
                  </a:lnTo>
                  <a:lnTo>
                    <a:pt x="105" y="421"/>
                  </a:lnTo>
                  <a:lnTo>
                    <a:pt x="0" y="421"/>
                  </a:lnTo>
                  <a:lnTo>
                    <a:pt x="0" y="525"/>
                  </a:lnTo>
                  <a:close/>
                  <a:moveTo>
                    <a:pt x="0" y="105"/>
                  </a:moveTo>
                  <a:lnTo>
                    <a:pt x="105" y="105"/>
                  </a:lnTo>
                  <a:lnTo>
                    <a:pt x="105" y="0"/>
                  </a:lnTo>
                  <a:lnTo>
                    <a:pt x="0" y="0"/>
                  </a:lnTo>
                  <a:lnTo>
                    <a:pt x="0" y="105"/>
                  </a:lnTo>
                  <a:close/>
                  <a:moveTo>
                    <a:pt x="209" y="316"/>
                  </a:moveTo>
                  <a:lnTo>
                    <a:pt x="940" y="316"/>
                  </a:lnTo>
                  <a:lnTo>
                    <a:pt x="940" y="212"/>
                  </a:lnTo>
                  <a:lnTo>
                    <a:pt x="209" y="212"/>
                  </a:lnTo>
                  <a:lnTo>
                    <a:pt x="209" y="316"/>
                  </a:lnTo>
                  <a:close/>
                  <a:moveTo>
                    <a:pt x="209" y="525"/>
                  </a:moveTo>
                  <a:lnTo>
                    <a:pt x="940" y="525"/>
                  </a:lnTo>
                  <a:lnTo>
                    <a:pt x="940" y="421"/>
                  </a:lnTo>
                  <a:lnTo>
                    <a:pt x="209" y="421"/>
                  </a:lnTo>
                  <a:lnTo>
                    <a:pt x="209" y="525"/>
                  </a:lnTo>
                  <a:close/>
                  <a:moveTo>
                    <a:pt x="209" y="0"/>
                  </a:moveTo>
                  <a:lnTo>
                    <a:pt x="209" y="105"/>
                  </a:lnTo>
                  <a:lnTo>
                    <a:pt x="940" y="105"/>
                  </a:lnTo>
                  <a:lnTo>
                    <a:pt x="940" y="0"/>
                  </a:lnTo>
                  <a:lnTo>
                    <a:pt x="209" y="0"/>
                  </a:lnTo>
                  <a:close/>
                </a:path>
              </a:pathLst>
            </a:custGeom>
            <a:solidFill>
              <a:srgbClr val="FFD9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34" name="Google Shape;334;p21"/>
            <p:cNvSpPr txBox="1"/>
            <p:nvPr/>
          </p:nvSpPr>
          <p:spPr>
            <a:xfrm>
              <a:off x="5464500" y="3777438"/>
              <a:ext cx="17937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solidFill>
                    <a:srgbClr val="38761D"/>
                  </a:solidFill>
                  <a:latin typeface="Roboto"/>
                  <a:ea typeface="Roboto"/>
                  <a:cs typeface="Roboto"/>
                  <a:sym typeface="Roboto"/>
                </a:rPr>
                <a:t>Slice coverage</a:t>
              </a:r>
              <a:endParaRPr sz="1800" b="1" dirty="0">
                <a:solidFill>
                  <a:srgbClr val="38761D"/>
                </a:solidFill>
                <a:latin typeface="Roboto"/>
                <a:ea typeface="Roboto"/>
                <a:cs typeface="Roboto"/>
                <a:sym typeface="Roboto"/>
              </a:endParaRPr>
            </a:p>
          </p:txBody>
        </p:sp>
      </p:grpSp>
      <p:sp>
        <p:nvSpPr>
          <p:cNvPr id="335" name="Google Shape;335;p21"/>
          <p:cNvSpPr txBox="1"/>
          <p:nvPr/>
        </p:nvSpPr>
        <p:spPr>
          <a:xfrm>
            <a:off x="7668714" y="2765925"/>
            <a:ext cx="4481700" cy="1325700"/>
          </a:xfrm>
          <a:prstGeom prst="rect">
            <a:avLst/>
          </a:prstGeom>
          <a:noFill/>
          <a:ln>
            <a:noFill/>
          </a:ln>
        </p:spPr>
        <p:txBody>
          <a:bodyPr spcFirstLastPara="1" wrap="square" lIns="91425" tIns="91425" rIns="91425" bIns="91425" anchor="t" anchorCtr="0">
            <a:noAutofit/>
          </a:bodyPr>
          <a:lstStyle/>
          <a:p>
            <a:pPr marL="457200" lvl="0" indent="-342900">
              <a:buSzPts val="1800"/>
              <a:buFont typeface="Calibri"/>
              <a:buChar char="●"/>
            </a:pPr>
            <a:r>
              <a:rPr lang="en-US" sz="1800" i="1" dirty="0">
                <a:latin typeface="Calibri"/>
                <a:ea typeface="Calibri"/>
                <a:cs typeface="Calibri"/>
                <a:sym typeface="Calibri"/>
              </a:rPr>
              <a:t>A slice is the hash product of a </a:t>
            </a:r>
            <a:r>
              <a:rPr lang="en-US" i="1" dirty="0">
                <a:ea typeface="Calibri"/>
                <a:cs typeface="Calibri"/>
                <a:sym typeface="Calibri"/>
              </a:rPr>
              <a:t>sequence </a:t>
            </a:r>
            <a:r>
              <a:rPr lang="en-US" sz="1800" i="1" dirty="0">
                <a:latin typeface="Calibri"/>
                <a:ea typeface="Calibri"/>
                <a:cs typeface="Calibri"/>
                <a:sym typeface="Calibri"/>
              </a:rPr>
              <a:t>of </a:t>
            </a:r>
            <a:r>
              <a:rPr lang="en-US" sz="1800" b="1" i="1" dirty="0">
                <a:latin typeface="Calibri"/>
                <a:ea typeface="Calibri"/>
                <a:cs typeface="Calibri"/>
                <a:sym typeface="Calibri"/>
              </a:rPr>
              <a:t>direct and indirect</a:t>
            </a:r>
            <a:r>
              <a:rPr lang="en-US" sz="1800" i="1" dirty="0">
                <a:latin typeface="Calibri"/>
                <a:ea typeface="Calibri"/>
                <a:cs typeface="Calibri"/>
                <a:sym typeface="Calibri"/>
              </a:rPr>
              <a:t> control flow transfer targets.</a:t>
            </a:r>
            <a:endParaRPr sz="1800" i="1"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dirty="0">
                <a:latin typeface="Calibri"/>
                <a:ea typeface="Calibri"/>
                <a:cs typeface="Calibri"/>
                <a:sym typeface="Calibri"/>
              </a:rPr>
              <a:t>These information is naturally encoded in PT Packets. </a:t>
            </a:r>
            <a:endParaRPr sz="1800" dirty="0">
              <a:latin typeface="Calibri"/>
              <a:ea typeface="Calibri"/>
              <a:cs typeface="Calibri"/>
              <a:sym typeface="Calibri"/>
            </a:endParaRPr>
          </a:p>
        </p:txBody>
      </p:sp>
      <p:sp>
        <p:nvSpPr>
          <p:cNvPr id="29" name="Google Shape;302;p20">
            <a:extLst>
              <a:ext uri="{FF2B5EF4-FFF2-40B4-BE49-F238E27FC236}">
                <a16:creationId xmlns:a16="http://schemas.microsoft.com/office/drawing/2014/main" id="{71A2148D-3CED-EE40-89EA-B8BAE59176CF}"/>
              </a:ext>
            </a:extLst>
          </p:cNvPr>
          <p:cNvSpPr txBox="1"/>
          <p:nvPr/>
        </p:nvSpPr>
        <p:spPr>
          <a:xfrm>
            <a:off x="881000" y="1690825"/>
            <a:ext cx="3846600" cy="7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Calibri"/>
                <a:ea typeface="Calibri"/>
                <a:cs typeface="Calibri"/>
                <a:sym typeface="Calibri"/>
              </a:rPr>
              <a:t>Step 1: Parse raw PT trace</a:t>
            </a:r>
            <a:endParaRPr sz="2400">
              <a:latin typeface="Calibri"/>
              <a:ea typeface="Calibri"/>
              <a:cs typeface="Calibri"/>
              <a:sym typeface="Calibri"/>
            </a:endParaRPr>
          </a:p>
        </p:txBody>
      </p:sp>
      <p:grpSp>
        <p:nvGrpSpPr>
          <p:cNvPr id="30" name="Google Shape;279;p20">
            <a:extLst>
              <a:ext uri="{FF2B5EF4-FFF2-40B4-BE49-F238E27FC236}">
                <a16:creationId xmlns:a16="http://schemas.microsoft.com/office/drawing/2014/main" id="{B2AB85AA-11AA-CA4B-BBF5-0047F3FE969B}"/>
              </a:ext>
            </a:extLst>
          </p:cNvPr>
          <p:cNvGrpSpPr/>
          <p:nvPr/>
        </p:nvGrpSpPr>
        <p:grpSpPr>
          <a:xfrm>
            <a:off x="1219200" y="2537049"/>
            <a:ext cx="1685400" cy="966851"/>
            <a:chOff x="828625" y="3117749"/>
            <a:chExt cx="1685400" cy="966851"/>
          </a:xfrm>
        </p:grpSpPr>
        <p:sp>
          <p:nvSpPr>
            <p:cNvPr id="31" name="Google Shape;280;p20">
              <a:extLst>
                <a:ext uri="{FF2B5EF4-FFF2-40B4-BE49-F238E27FC236}">
                  <a16:creationId xmlns:a16="http://schemas.microsoft.com/office/drawing/2014/main" id="{C28FD89D-F992-8B43-8EE6-4D29B719234D}"/>
                </a:ext>
              </a:extLst>
            </p:cNvPr>
            <p:cNvSpPr/>
            <p:nvPr/>
          </p:nvSpPr>
          <p:spPr>
            <a:xfrm>
              <a:off x="1284675" y="3117749"/>
              <a:ext cx="773300" cy="622501"/>
            </a:xfrm>
            <a:custGeom>
              <a:avLst/>
              <a:gdLst/>
              <a:ahLst/>
              <a:cxnLst/>
              <a:rect l="l" t="t" r="r" b="b"/>
              <a:pathLst>
                <a:path w="949" h="1045" extrusionOk="0">
                  <a:moveTo>
                    <a:pt x="782" y="784"/>
                  </a:moveTo>
                  <a:lnTo>
                    <a:pt x="155" y="784"/>
                  </a:lnTo>
                  <a:lnTo>
                    <a:pt x="155" y="680"/>
                  </a:lnTo>
                  <a:lnTo>
                    <a:pt x="782" y="680"/>
                  </a:lnTo>
                  <a:lnTo>
                    <a:pt x="782" y="784"/>
                  </a:lnTo>
                  <a:close/>
                  <a:moveTo>
                    <a:pt x="782" y="576"/>
                  </a:moveTo>
                  <a:lnTo>
                    <a:pt x="155" y="576"/>
                  </a:lnTo>
                  <a:lnTo>
                    <a:pt x="155" y="472"/>
                  </a:lnTo>
                  <a:lnTo>
                    <a:pt x="782" y="472"/>
                  </a:lnTo>
                  <a:lnTo>
                    <a:pt x="782" y="576"/>
                  </a:lnTo>
                  <a:close/>
                  <a:moveTo>
                    <a:pt x="782" y="364"/>
                  </a:moveTo>
                  <a:lnTo>
                    <a:pt x="155" y="364"/>
                  </a:lnTo>
                  <a:lnTo>
                    <a:pt x="155" y="260"/>
                  </a:lnTo>
                  <a:lnTo>
                    <a:pt x="782" y="260"/>
                  </a:lnTo>
                  <a:lnTo>
                    <a:pt x="782" y="364"/>
                  </a:lnTo>
                  <a:close/>
                  <a:moveTo>
                    <a:pt x="0" y="1044"/>
                  </a:moveTo>
                  <a:lnTo>
                    <a:pt x="79" y="965"/>
                  </a:lnTo>
                  <a:lnTo>
                    <a:pt x="158" y="1044"/>
                  </a:lnTo>
                  <a:lnTo>
                    <a:pt x="237" y="965"/>
                  </a:lnTo>
                  <a:lnTo>
                    <a:pt x="316" y="1044"/>
                  </a:lnTo>
                  <a:lnTo>
                    <a:pt x="395" y="965"/>
                  </a:lnTo>
                  <a:lnTo>
                    <a:pt x="474" y="1044"/>
                  </a:lnTo>
                  <a:lnTo>
                    <a:pt x="553" y="965"/>
                  </a:lnTo>
                  <a:lnTo>
                    <a:pt x="632" y="1044"/>
                  </a:lnTo>
                  <a:lnTo>
                    <a:pt x="711" y="965"/>
                  </a:lnTo>
                  <a:lnTo>
                    <a:pt x="790" y="1044"/>
                  </a:lnTo>
                  <a:lnTo>
                    <a:pt x="869" y="965"/>
                  </a:lnTo>
                  <a:lnTo>
                    <a:pt x="948" y="1044"/>
                  </a:lnTo>
                  <a:lnTo>
                    <a:pt x="948" y="0"/>
                  </a:lnTo>
                  <a:lnTo>
                    <a:pt x="869" y="79"/>
                  </a:lnTo>
                  <a:lnTo>
                    <a:pt x="790" y="0"/>
                  </a:lnTo>
                  <a:lnTo>
                    <a:pt x="711" y="79"/>
                  </a:lnTo>
                  <a:lnTo>
                    <a:pt x="632" y="0"/>
                  </a:lnTo>
                  <a:lnTo>
                    <a:pt x="553" y="79"/>
                  </a:lnTo>
                  <a:lnTo>
                    <a:pt x="474" y="0"/>
                  </a:lnTo>
                  <a:lnTo>
                    <a:pt x="395" y="79"/>
                  </a:lnTo>
                  <a:lnTo>
                    <a:pt x="316" y="0"/>
                  </a:lnTo>
                  <a:lnTo>
                    <a:pt x="237" y="79"/>
                  </a:lnTo>
                  <a:lnTo>
                    <a:pt x="158" y="0"/>
                  </a:lnTo>
                  <a:lnTo>
                    <a:pt x="79" y="79"/>
                  </a:lnTo>
                  <a:lnTo>
                    <a:pt x="0" y="0"/>
                  </a:lnTo>
                  <a:lnTo>
                    <a:pt x="0" y="1044"/>
                  </a:lnTo>
                  <a:close/>
                </a:path>
              </a:pathLst>
            </a:custGeom>
            <a:solidFill>
              <a:srgbClr val="38761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2" name="Google Shape;281;p20">
              <a:extLst>
                <a:ext uri="{FF2B5EF4-FFF2-40B4-BE49-F238E27FC236}">
                  <a16:creationId xmlns:a16="http://schemas.microsoft.com/office/drawing/2014/main" id="{3776DAB5-4BBF-6E4B-BE3D-205113EDC1FF}"/>
                </a:ext>
              </a:extLst>
            </p:cNvPr>
            <p:cNvSpPr txBox="1"/>
            <p:nvPr/>
          </p:nvSpPr>
          <p:spPr>
            <a:xfrm>
              <a:off x="828625" y="3637000"/>
              <a:ext cx="16854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38761D"/>
                  </a:solidFill>
                  <a:latin typeface="Roboto"/>
                  <a:ea typeface="Roboto"/>
                  <a:cs typeface="Roboto"/>
                  <a:sym typeface="Roboto"/>
                </a:rPr>
                <a:t>Raw Trace</a:t>
              </a:r>
              <a:endParaRPr sz="1800" b="1">
                <a:solidFill>
                  <a:srgbClr val="38761D"/>
                </a:solidFill>
                <a:latin typeface="Roboto"/>
                <a:ea typeface="Roboto"/>
                <a:cs typeface="Roboto"/>
                <a:sym typeface="Roboto"/>
              </a:endParaRPr>
            </a:p>
          </p:txBody>
        </p:sp>
      </p:grpSp>
      <p:grpSp>
        <p:nvGrpSpPr>
          <p:cNvPr id="33" name="Google Shape;285;p20">
            <a:extLst>
              <a:ext uri="{FF2B5EF4-FFF2-40B4-BE49-F238E27FC236}">
                <a16:creationId xmlns:a16="http://schemas.microsoft.com/office/drawing/2014/main" id="{A8429B4D-4F25-EC40-A235-67FA6760C947}"/>
              </a:ext>
            </a:extLst>
          </p:cNvPr>
          <p:cNvGrpSpPr/>
          <p:nvPr/>
        </p:nvGrpSpPr>
        <p:grpSpPr>
          <a:xfrm>
            <a:off x="5855075" y="2537050"/>
            <a:ext cx="1685400" cy="954875"/>
            <a:chOff x="5464500" y="3270150"/>
            <a:chExt cx="1685400" cy="954875"/>
          </a:xfrm>
        </p:grpSpPr>
        <p:sp>
          <p:nvSpPr>
            <p:cNvPr id="34" name="Google Shape;286;p20">
              <a:extLst>
                <a:ext uri="{FF2B5EF4-FFF2-40B4-BE49-F238E27FC236}">
                  <a16:creationId xmlns:a16="http://schemas.microsoft.com/office/drawing/2014/main" id="{B437D239-22BC-9C4B-8423-CF2D8068694E}"/>
                </a:ext>
              </a:extLst>
            </p:cNvPr>
            <p:cNvSpPr/>
            <p:nvPr/>
          </p:nvSpPr>
          <p:spPr>
            <a:xfrm>
              <a:off x="5874800" y="3270150"/>
              <a:ext cx="864800" cy="522801"/>
            </a:xfrm>
            <a:custGeom>
              <a:avLst/>
              <a:gdLst/>
              <a:ahLst/>
              <a:cxnLst/>
              <a:rect l="l" t="t" r="r" b="b"/>
              <a:pathLst>
                <a:path w="941" h="526" extrusionOk="0">
                  <a:moveTo>
                    <a:pt x="0" y="316"/>
                  </a:moveTo>
                  <a:lnTo>
                    <a:pt x="105" y="316"/>
                  </a:lnTo>
                  <a:lnTo>
                    <a:pt x="105" y="212"/>
                  </a:lnTo>
                  <a:lnTo>
                    <a:pt x="0" y="212"/>
                  </a:lnTo>
                  <a:lnTo>
                    <a:pt x="0" y="316"/>
                  </a:lnTo>
                  <a:close/>
                  <a:moveTo>
                    <a:pt x="0" y="525"/>
                  </a:moveTo>
                  <a:lnTo>
                    <a:pt x="105" y="525"/>
                  </a:lnTo>
                  <a:lnTo>
                    <a:pt x="105" y="421"/>
                  </a:lnTo>
                  <a:lnTo>
                    <a:pt x="0" y="421"/>
                  </a:lnTo>
                  <a:lnTo>
                    <a:pt x="0" y="525"/>
                  </a:lnTo>
                  <a:close/>
                  <a:moveTo>
                    <a:pt x="0" y="105"/>
                  </a:moveTo>
                  <a:lnTo>
                    <a:pt x="105" y="105"/>
                  </a:lnTo>
                  <a:lnTo>
                    <a:pt x="105" y="0"/>
                  </a:lnTo>
                  <a:lnTo>
                    <a:pt x="0" y="0"/>
                  </a:lnTo>
                  <a:lnTo>
                    <a:pt x="0" y="105"/>
                  </a:lnTo>
                  <a:close/>
                  <a:moveTo>
                    <a:pt x="209" y="316"/>
                  </a:moveTo>
                  <a:lnTo>
                    <a:pt x="940" y="316"/>
                  </a:lnTo>
                  <a:lnTo>
                    <a:pt x="940" y="212"/>
                  </a:lnTo>
                  <a:lnTo>
                    <a:pt x="209" y="212"/>
                  </a:lnTo>
                  <a:lnTo>
                    <a:pt x="209" y="316"/>
                  </a:lnTo>
                  <a:close/>
                  <a:moveTo>
                    <a:pt x="209" y="525"/>
                  </a:moveTo>
                  <a:lnTo>
                    <a:pt x="940" y="525"/>
                  </a:lnTo>
                  <a:lnTo>
                    <a:pt x="940" y="421"/>
                  </a:lnTo>
                  <a:lnTo>
                    <a:pt x="209" y="421"/>
                  </a:lnTo>
                  <a:lnTo>
                    <a:pt x="209" y="525"/>
                  </a:lnTo>
                  <a:close/>
                  <a:moveTo>
                    <a:pt x="209" y="0"/>
                  </a:moveTo>
                  <a:lnTo>
                    <a:pt x="209" y="105"/>
                  </a:lnTo>
                  <a:lnTo>
                    <a:pt x="940" y="105"/>
                  </a:lnTo>
                  <a:lnTo>
                    <a:pt x="940" y="0"/>
                  </a:lnTo>
                  <a:lnTo>
                    <a:pt x="209" y="0"/>
                  </a:lnTo>
                  <a:close/>
                </a:path>
              </a:pathLst>
            </a:custGeom>
            <a:solidFill>
              <a:srgbClr val="38761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5" name="Google Shape;287;p20">
              <a:extLst>
                <a:ext uri="{FF2B5EF4-FFF2-40B4-BE49-F238E27FC236}">
                  <a16:creationId xmlns:a16="http://schemas.microsoft.com/office/drawing/2014/main" id="{5BF055F8-1A8C-7E45-9A92-20141A2112B8}"/>
                </a:ext>
              </a:extLst>
            </p:cNvPr>
            <p:cNvSpPr txBox="1"/>
            <p:nvPr/>
          </p:nvSpPr>
          <p:spPr>
            <a:xfrm>
              <a:off x="5464500" y="3777425"/>
              <a:ext cx="16854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38761D"/>
                  </a:solidFill>
                  <a:latin typeface="Roboto"/>
                  <a:ea typeface="Roboto"/>
                  <a:cs typeface="Roboto"/>
                  <a:sym typeface="Roboto"/>
                </a:rPr>
                <a:t>PT Packets</a:t>
              </a:r>
              <a:endParaRPr sz="1800" b="1">
                <a:solidFill>
                  <a:srgbClr val="38761D"/>
                </a:solidFill>
                <a:latin typeface="Roboto"/>
                <a:ea typeface="Roboto"/>
                <a:cs typeface="Roboto"/>
                <a:sym typeface="Roboto"/>
              </a:endParaRPr>
            </a:p>
          </p:txBody>
        </p:sp>
      </p:grpSp>
      <p:sp>
        <p:nvSpPr>
          <p:cNvPr id="36" name="Google Shape;288;p20">
            <a:extLst>
              <a:ext uri="{FF2B5EF4-FFF2-40B4-BE49-F238E27FC236}">
                <a16:creationId xmlns:a16="http://schemas.microsoft.com/office/drawing/2014/main" id="{9412D5D1-4826-5441-A519-47CD2EE7A2C6}"/>
              </a:ext>
            </a:extLst>
          </p:cNvPr>
          <p:cNvSpPr/>
          <p:nvPr/>
        </p:nvSpPr>
        <p:spPr>
          <a:xfrm>
            <a:off x="2843100" y="2681000"/>
            <a:ext cx="555900" cy="447600"/>
          </a:xfrm>
          <a:prstGeom prst="rightArrow">
            <a:avLst>
              <a:gd name="adj1" fmla="val 50000"/>
              <a:gd name="adj2" fmla="val 50000"/>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9;p20">
            <a:extLst>
              <a:ext uri="{FF2B5EF4-FFF2-40B4-BE49-F238E27FC236}">
                <a16:creationId xmlns:a16="http://schemas.microsoft.com/office/drawing/2014/main" id="{3E959726-D8B4-FD47-B969-4EF9DA59BDD5}"/>
              </a:ext>
            </a:extLst>
          </p:cNvPr>
          <p:cNvSpPr/>
          <p:nvPr/>
        </p:nvSpPr>
        <p:spPr>
          <a:xfrm>
            <a:off x="5299175" y="2681000"/>
            <a:ext cx="555900" cy="447600"/>
          </a:xfrm>
          <a:prstGeom prst="rightArrow">
            <a:avLst>
              <a:gd name="adj1" fmla="val 50000"/>
              <a:gd name="adj2" fmla="val 50000"/>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82;p20">
            <a:extLst>
              <a:ext uri="{FF2B5EF4-FFF2-40B4-BE49-F238E27FC236}">
                <a16:creationId xmlns:a16="http://schemas.microsoft.com/office/drawing/2014/main" id="{6004C3BE-39BF-2444-93DF-6E5593648F28}"/>
              </a:ext>
            </a:extLst>
          </p:cNvPr>
          <p:cNvGrpSpPr/>
          <p:nvPr/>
        </p:nvGrpSpPr>
        <p:grpSpPr>
          <a:xfrm>
            <a:off x="3242175" y="2105600"/>
            <a:ext cx="2375147" cy="1515489"/>
            <a:chOff x="5778668" y="961047"/>
            <a:chExt cx="2420162" cy="1417405"/>
          </a:xfrm>
        </p:grpSpPr>
        <p:pic>
          <p:nvPicPr>
            <p:cNvPr id="39" name="Google Shape;283;p20">
              <a:hlinkClick r:id="rId4"/>
              <a:extLst>
                <a:ext uri="{FF2B5EF4-FFF2-40B4-BE49-F238E27FC236}">
                  <a16:creationId xmlns:a16="http://schemas.microsoft.com/office/drawing/2014/main" id="{085A5870-B0BB-BF47-8B4D-A38F9895D91F}"/>
                </a:ext>
              </a:extLst>
            </p:cNvPr>
            <p:cNvPicPr preferRelativeResize="0"/>
            <p:nvPr/>
          </p:nvPicPr>
          <p:blipFill rotWithShape="1">
            <a:blip r:embed="rId5">
              <a:alphaModFix/>
            </a:blip>
            <a:srcRect t="22617" b="19029"/>
            <a:stretch/>
          </p:blipFill>
          <p:spPr>
            <a:xfrm>
              <a:off x="5778668" y="961047"/>
              <a:ext cx="2420162" cy="1412650"/>
            </a:xfrm>
            <a:prstGeom prst="rect">
              <a:avLst/>
            </a:prstGeom>
            <a:noFill/>
            <a:ln>
              <a:noFill/>
            </a:ln>
          </p:spPr>
        </p:pic>
        <p:sp>
          <p:nvSpPr>
            <p:cNvPr id="40" name="Google Shape;284;p20">
              <a:extLst>
                <a:ext uri="{FF2B5EF4-FFF2-40B4-BE49-F238E27FC236}">
                  <a16:creationId xmlns:a16="http://schemas.microsoft.com/office/drawing/2014/main" id="{2183DF30-172E-4E47-B24D-578023DC6E90}"/>
                </a:ext>
              </a:extLst>
            </p:cNvPr>
            <p:cNvSpPr/>
            <p:nvPr/>
          </p:nvSpPr>
          <p:spPr>
            <a:xfrm>
              <a:off x="6286514" y="2145951"/>
              <a:ext cx="1419000" cy="232500"/>
            </a:xfrm>
            <a:prstGeom prst="roundRect">
              <a:avLst>
                <a:gd name="adj" fmla="val 16667"/>
              </a:avLst>
            </a:prstGeom>
            <a:solidFill>
              <a:srgbClr val="D0E0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PT Parser</a:t>
              </a:r>
              <a:endParaRPr sz="1800" b="1"/>
            </a:p>
          </p:txBody>
        </p:sp>
      </p:grpSp>
      <p:sp>
        <p:nvSpPr>
          <p:cNvPr id="336" name="Google Shape;336;p21"/>
          <p:cNvSpPr txBox="1">
            <a:spLocks noGrp="1"/>
          </p:cNvSpPr>
          <p:nvPr>
            <p:ph type="body" idx="1"/>
          </p:nvPr>
        </p:nvSpPr>
        <p:spPr>
          <a:xfrm>
            <a:off x="1415766" y="3546378"/>
            <a:ext cx="5910600" cy="901694"/>
          </a:xfrm>
          <a:prstGeom prst="rect">
            <a:avLst/>
          </a:prstGeom>
          <a:solidFill>
            <a:srgbClr val="FFFF00"/>
          </a:solidFill>
        </p:spPr>
        <p:txBody>
          <a:bodyPr spcFirstLastPara="1" wrap="square" lIns="91425" tIns="45700" rIns="91425" bIns="45700" anchor="t" anchorCtr="0">
            <a:noAutofit/>
          </a:bodyPr>
          <a:lstStyle/>
          <a:p>
            <a:pPr marL="457200" lvl="0" indent="-381000" algn="l" rtl="0">
              <a:spcBef>
                <a:spcPts val="1000"/>
              </a:spcBef>
              <a:spcAft>
                <a:spcPts val="0"/>
              </a:spcAft>
              <a:buSzPts val="2400"/>
              <a:buFont typeface="Avenir"/>
              <a:buChar char="•"/>
            </a:pPr>
            <a:r>
              <a:rPr lang="en-US" sz="2400" dirty="0">
                <a:latin typeface="Avenir"/>
                <a:ea typeface="Avenir"/>
                <a:cs typeface="Avenir"/>
                <a:sym typeface="Avenir"/>
              </a:rPr>
              <a:t>PT-friendly - </a:t>
            </a:r>
            <a:r>
              <a:rPr lang="en-US" sz="2400" dirty="0">
                <a:solidFill>
                  <a:srgbClr val="FF0000"/>
                </a:solidFill>
                <a:latin typeface="Avenir"/>
                <a:ea typeface="Avenir"/>
                <a:cs typeface="Avenir"/>
                <a:sym typeface="Avenir"/>
              </a:rPr>
              <a:t>No binary parsing</a:t>
            </a:r>
            <a:endParaRPr sz="2400" dirty="0">
              <a:latin typeface="Avenir"/>
              <a:ea typeface="Avenir"/>
              <a:cs typeface="Avenir"/>
              <a:sym typeface="Avenir"/>
            </a:endParaRPr>
          </a:p>
          <a:p>
            <a:pPr marL="457200" lvl="0" indent="-381000" algn="l" rtl="0">
              <a:spcBef>
                <a:spcPts val="0"/>
              </a:spcBef>
              <a:spcAft>
                <a:spcPts val="0"/>
              </a:spcAft>
              <a:buSzPts val="2400"/>
              <a:buFont typeface="Avenir"/>
              <a:buChar char="•"/>
            </a:pPr>
            <a:r>
              <a:rPr lang="en-US" sz="2400" dirty="0">
                <a:latin typeface="Avenir"/>
                <a:ea typeface="Avenir"/>
                <a:cs typeface="Avenir"/>
                <a:sym typeface="Avenir"/>
              </a:rPr>
              <a:t>More sensitive than branch coverage</a:t>
            </a:r>
            <a:endParaRPr sz="2400" dirty="0">
              <a:latin typeface="Avenir"/>
              <a:ea typeface="Avenir"/>
              <a:cs typeface="Avenir"/>
              <a:sym typeface="Avenir"/>
            </a:endParaRPr>
          </a:p>
        </p:txBody>
      </p:sp>
    </p:spTree>
    <p:extLst>
      <p:ext uri="{BB962C8B-B14F-4D97-AF65-F5344CB8AC3E}">
        <p14:creationId xmlns:p14="http://schemas.microsoft.com/office/powerpoint/2010/main" val="247527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8"/>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332"/>
                                        </p:tgtEl>
                                        <p:attrNameLst>
                                          <p:attrName>style.visibility</p:attrName>
                                        </p:attrNameLst>
                                      </p:cBhvr>
                                      <p:to>
                                        <p:strVal val="visible"/>
                                      </p:to>
                                    </p:set>
                                    <p:animEffect transition="in" filter="fade">
                                      <p:cBhvr>
                                        <p:cTn id="25" dur="1"/>
                                        <p:tgtEl>
                                          <p:spTgt spid="332"/>
                                        </p:tgtEl>
                                      </p:cBhvr>
                                    </p:animEffect>
                                  </p:childTnLst>
                                </p:cTn>
                              </p:par>
                            </p:childTnLst>
                          </p:cTn>
                        </p:par>
                        <p:par>
                          <p:cTn id="26" fill="hold">
                            <p:stCondLst>
                              <p:cond delay="0"/>
                            </p:stCondLst>
                            <p:childTnLst>
                              <p:par>
                                <p:cTn id="27" presetID="10" presetClass="entr" presetSubtype="0" fill="hold" nodeType="afterEffect">
                                  <p:stCondLst>
                                    <p:cond delay="0"/>
                                  </p:stCondLst>
                                  <p:childTnLst>
                                    <p:set>
                                      <p:cBhvr>
                                        <p:cTn id="28" dur="1" fill="hold">
                                          <p:stCondLst>
                                            <p:cond delay="0"/>
                                          </p:stCondLst>
                                        </p:cTn>
                                        <p:tgtEl>
                                          <p:spTgt spid="331"/>
                                        </p:tgtEl>
                                        <p:attrNameLst>
                                          <p:attrName>style.visibility</p:attrName>
                                        </p:attrNameLst>
                                      </p:cBhvr>
                                      <p:to>
                                        <p:strVal val="visible"/>
                                      </p:to>
                                    </p:set>
                                    <p:animEffect transition="in" filter="fade">
                                      <p:cBhvr>
                                        <p:cTn id="29" dur="400"/>
                                        <p:tgtEl>
                                          <p:spTgt spid="3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10"/>
                                        </p:tgtEl>
                                        <p:attrNameLst>
                                          <p:attrName>style.visibility</p:attrName>
                                        </p:attrNameLst>
                                      </p:cBhvr>
                                      <p:to>
                                        <p:strVal val="visible"/>
                                      </p:to>
                                    </p:set>
                                    <p:animEffect transition="in" filter="fade">
                                      <p:cBhvr>
                                        <p:cTn id="34" dur="1"/>
                                        <p:tgtEl>
                                          <p:spTgt spid="310"/>
                                        </p:tgtEl>
                                      </p:cBhvr>
                                    </p:animEffect>
                                  </p:childTnLst>
                                </p:cTn>
                              </p:par>
                              <p:par>
                                <p:cTn id="35" presetID="10" presetClass="entr" presetSubtype="0" fill="hold" nodeType="withEffect">
                                  <p:stCondLst>
                                    <p:cond delay="0"/>
                                  </p:stCondLst>
                                  <p:childTnLst>
                                    <p:set>
                                      <p:cBhvr>
                                        <p:cTn id="36" dur="1" fill="hold">
                                          <p:stCondLst>
                                            <p:cond delay="0"/>
                                          </p:stCondLst>
                                        </p:cTn>
                                        <p:tgtEl>
                                          <p:spTgt spid="311"/>
                                        </p:tgtEl>
                                        <p:attrNameLst>
                                          <p:attrName>style.visibility</p:attrName>
                                        </p:attrNameLst>
                                      </p:cBhvr>
                                      <p:to>
                                        <p:strVal val="visible"/>
                                      </p:to>
                                    </p:set>
                                    <p:animEffect transition="in" filter="fade">
                                      <p:cBhvr>
                                        <p:cTn id="37" dur="1"/>
                                        <p:tgtEl>
                                          <p:spTgt spid="311"/>
                                        </p:tgtEl>
                                      </p:cBhvr>
                                    </p:animEffect>
                                  </p:childTnLst>
                                </p:cTn>
                              </p:par>
                            </p:childTnLst>
                          </p:cTn>
                        </p:par>
                        <p:par>
                          <p:cTn id="38" fill="hold">
                            <p:stCondLst>
                              <p:cond delay="0"/>
                            </p:stCondLst>
                            <p:childTnLst>
                              <p:par>
                                <p:cTn id="39" presetID="10" presetClass="entr" presetSubtype="0" fill="hold" nodeType="afterEffect">
                                  <p:stCondLst>
                                    <p:cond delay="0"/>
                                  </p:stCondLst>
                                  <p:childTnLst>
                                    <p:set>
                                      <p:cBhvr>
                                        <p:cTn id="40" dur="1" fill="hold">
                                          <p:stCondLst>
                                            <p:cond delay="0"/>
                                          </p:stCondLst>
                                        </p:cTn>
                                        <p:tgtEl>
                                          <p:spTgt spid="335"/>
                                        </p:tgtEl>
                                        <p:attrNameLst>
                                          <p:attrName>style.visibility</p:attrName>
                                        </p:attrNameLst>
                                      </p:cBhvr>
                                      <p:to>
                                        <p:strVal val="visible"/>
                                      </p:to>
                                    </p:set>
                                    <p:animEffect transition="in" filter="fade">
                                      <p:cBhvr>
                                        <p:cTn id="41" dur="300"/>
                                        <p:tgtEl>
                                          <p:spTgt spid="33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10656</TotalTime>
  <Words>2536</Words>
  <Application>Microsoft Macintosh PowerPoint</Application>
  <PresentationFormat>Widescreen</PresentationFormat>
  <Paragraphs>255</Paragraphs>
  <Slides>27</Slides>
  <Notes>26</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Roboto</vt:lpstr>
      <vt:lpstr>Roboto Mono</vt:lpstr>
      <vt:lpstr>Arial</vt:lpstr>
      <vt:lpstr>Avenir</vt:lpstr>
      <vt:lpstr>Avenir Next Condensed</vt:lpstr>
      <vt:lpstr>Avenir Next Condensed Medium</vt:lpstr>
      <vt:lpstr>Calibri</vt:lpstr>
      <vt:lpstr>Calibri Light</vt:lpstr>
      <vt:lpstr>Office 主题</vt:lpstr>
      <vt:lpstr>Ptrix: Efficient Hardware-Assisted Fuzzing for COTS Binary </vt:lpstr>
      <vt:lpstr>Fuzzing: de facto software testing technique</vt:lpstr>
      <vt:lpstr>Coverage-guided fuzzing</vt:lpstr>
      <vt:lpstr>Binary-only fuzz testing is very slow</vt:lpstr>
      <vt:lpstr>Intel Processor Trace</vt:lpstr>
      <vt:lpstr>Introducing Ptrix</vt:lpstr>
      <vt:lpstr>Workflow Overview</vt:lpstr>
      <vt:lpstr>Feedback #1 -  extract branch coverage </vt:lpstr>
      <vt:lpstr>Feedback #2 - extract slices coverage</vt:lpstr>
      <vt:lpstr>The advantage of slices coverage</vt:lpstr>
      <vt:lpstr>Compare with Prior works using Intel PT</vt:lpstr>
      <vt:lpstr>Other efficiency optimizations</vt:lpstr>
      <vt:lpstr>Evaluation</vt:lpstr>
      <vt:lpstr>Evaluation Setup</vt:lpstr>
      <vt:lpstr>Execution Speed Evaluation </vt:lpstr>
      <vt:lpstr>Code Coverage Evaluation </vt:lpstr>
      <vt:lpstr>Bugs found by Ptrix</vt:lpstr>
      <vt:lpstr>Case study: Stack Exhaustion in Perl</vt:lpstr>
      <vt:lpstr>Case study: Integer Overflow in objdump</vt:lpstr>
      <vt:lpstr>Conclusion</vt:lpstr>
      <vt:lpstr>Source Code Sharing</vt:lpstr>
      <vt:lpstr>Q &amp; A</vt:lpstr>
      <vt:lpstr>References</vt:lpstr>
      <vt:lpstr>Backup: Potential Questions</vt:lpstr>
      <vt:lpstr>An Overview of AFL Internal Mechanism</vt:lpstr>
      <vt:lpstr>Overview of Ptrix</vt:lpstr>
      <vt:lpstr>Intel 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Mu, Dongliang</cp:lastModifiedBy>
  <cp:revision>563</cp:revision>
  <cp:lastPrinted>2018-08-01T23:28:07Z</cp:lastPrinted>
  <dcterms:modified xsi:type="dcterms:W3CDTF">2019-07-11T21:08:00Z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1033-10.1.0.6634</vt:lpwstr>
  </property>
</Properties>
</file>