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59"/>
    <p:restoredTop sz="94692"/>
  </p:normalViewPr>
  <p:slideViewPr>
    <p:cSldViewPr snapToGrid="0" snapToObjects="1">
      <p:cViewPr varScale="1">
        <p:scale>
          <a:sx n="73" d="100"/>
          <a:sy n="73" d="100"/>
        </p:scale>
        <p:origin x="365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4BC59-4E79-D04B-9E01-F9E520866906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ED122B-8725-5748-8F31-14C9D2629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96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ED122B-8725-5748-8F31-14C9D26291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73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30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85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316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61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513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07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50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93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48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7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2107A-18BB-5D4B-BD76-A0DD814D46D1}" type="datetimeFigureOut">
              <a:rPr lang="en-US" smtClean="0"/>
              <a:t>6/15/18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78E81-8200-A644-BDFD-E6103A2CB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002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A7C1CFC-5FEC-0741-82D5-01B8BE7550AC}"/>
              </a:ext>
            </a:extLst>
          </p:cNvPr>
          <p:cNvGrpSpPr/>
          <p:nvPr/>
        </p:nvGrpSpPr>
        <p:grpSpPr>
          <a:xfrm>
            <a:off x="725959" y="370703"/>
            <a:ext cx="5330712" cy="4373425"/>
            <a:chOff x="725959" y="370703"/>
            <a:chExt cx="5330712" cy="4373425"/>
          </a:xfrm>
        </p:grpSpPr>
        <p:pic>
          <p:nvPicPr>
            <p:cNvPr id="5" name="Picture 4" descr="../../../../../../Desktop/Screen%20Shot%202018-01-19%20at%20">
              <a:extLst>
                <a:ext uri="{FF2B5EF4-FFF2-40B4-BE49-F238E27FC236}">
                  <a16:creationId xmlns:a16="http://schemas.microsoft.com/office/drawing/2014/main" id="{655C63C9-A4F1-CF46-9514-A417F8AB182D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959" y="893050"/>
              <a:ext cx="5257800" cy="3111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D285273-B977-C944-8C9C-B864700F9F2D}"/>
                </a:ext>
              </a:extLst>
            </p:cNvPr>
            <p:cNvSpPr txBox="1"/>
            <p:nvPr/>
          </p:nvSpPr>
          <p:spPr>
            <a:xfrm>
              <a:off x="1037968" y="4143964"/>
              <a:ext cx="494579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1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The </a:t>
              </a:r>
              <a:r>
                <a:rPr lang="en-US" sz="1100" i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yenR</a:t>
              </a:r>
              <a:r>
                <a:rPr lang="en-US" sz="11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US" sz="1100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ycoR</a:t>
              </a:r>
              <a:r>
                <a:rPr lang="en-US" sz="11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and </a:t>
              </a:r>
              <a:r>
                <a:rPr lang="en-US" sz="1100" i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yenR</a:t>
              </a:r>
              <a:r>
                <a:rPr lang="en-US" sz="11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/</a:t>
              </a:r>
              <a:r>
                <a:rPr lang="en-US" sz="1100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ycoR</a:t>
              </a:r>
              <a:r>
                <a:rPr lang="en-US" sz="11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mutants which possess a functional AHL synthase all continue to produce AHL to a level comparable to the parent</a:t>
              </a:r>
              <a:r>
                <a:rPr lang="en-US" sz="110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  </a:t>
              </a:r>
              <a:endParaRPr lang="en-US" sz="11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AC0FB826-1F28-0D42-826C-1E092CE59485}"/>
                </a:ext>
              </a:extLst>
            </p:cNvPr>
            <p:cNvSpPr txBox="1"/>
            <p:nvPr/>
          </p:nvSpPr>
          <p:spPr>
            <a:xfrm>
              <a:off x="3290710" y="3476094"/>
              <a:ext cx="558801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yenR/ ycoR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9ACF3BC-74B1-6F4C-83A3-E8F0D08A866A}"/>
                </a:ext>
              </a:extLst>
            </p:cNvPr>
            <p:cNvSpPr txBox="1"/>
            <p:nvPr/>
          </p:nvSpPr>
          <p:spPr>
            <a:xfrm>
              <a:off x="827903" y="370703"/>
              <a:ext cx="52287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Figure S2: </a:t>
              </a:r>
              <a:r>
                <a:rPr lang="en-US" sz="1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Total AHL production in </a:t>
              </a:r>
              <a:r>
                <a:rPr lang="en-US" sz="1100" b="1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Y. enterocolitica</a:t>
              </a:r>
              <a:r>
                <a:rPr lang="en-US" sz="11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8081 parent and QS mutants.</a:t>
              </a:r>
              <a:endParaRPr lang="en-US" sz="11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986BFF6-374F-0942-9F42-FE17AD8D5B18}"/>
                </a:ext>
              </a:extLst>
            </p:cNvPr>
            <p:cNvSpPr txBox="1"/>
            <p:nvPr/>
          </p:nvSpPr>
          <p:spPr>
            <a:xfrm>
              <a:off x="4402988" y="3476094"/>
              <a:ext cx="558801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yenI/ yenR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39CA38-9CB8-B241-B008-EDB768C824E8}"/>
                </a:ext>
              </a:extLst>
            </p:cNvPr>
            <p:cNvSpPr txBox="1"/>
            <p:nvPr/>
          </p:nvSpPr>
          <p:spPr>
            <a:xfrm>
              <a:off x="4913972" y="3475422"/>
              <a:ext cx="558801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yenI/ ycoR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03BB6A5-D43E-CF4A-A52D-D9F1D37DDDB1}"/>
                </a:ext>
              </a:extLst>
            </p:cNvPr>
            <p:cNvSpPr txBox="1"/>
            <p:nvPr/>
          </p:nvSpPr>
          <p:spPr>
            <a:xfrm>
              <a:off x="5446201" y="3475422"/>
              <a:ext cx="558801" cy="6001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yenI/</a:t>
              </a:r>
            </a:p>
            <a:p>
              <a:r>
                <a:rPr lang="en-US" sz="1100" i="1" dirty="0"/>
                <a:t>yenR/ ycoR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76ABEC9-785D-AA47-B5A5-F23D30AD2729}"/>
                </a:ext>
              </a:extLst>
            </p:cNvPr>
            <p:cNvSpPr txBox="1"/>
            <p:nvPr/>
          </p:nvSpPr>
          <p:spPr>
            <a:xfrm>
              <a:off x="3849166" y="3474750"/>
              <a:ext cx="55880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yenI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CD103F3-3716-F149-A918-A71CF6B94444}"/>
                </a:ext>
              </a:extLst>
            </p:cNvPr>
            <p:cNvSpPr txBox="1"/>
            <p:nvPr/>
          </p:nvSpPr>
          <p:spPr>
            <a:xfrm>
              <a:off x="2745195" y="3475422"/>
              <a:ext cx="55880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ycoR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B2D5B7-847D-8847-B25E-13A4C5C864C7}"/>
                </a:ext>
              </a:extLst>
            </p:cNvPr>
            <p:cNvSpPr txBox="1"/>
            <p:nvPr/>
          </p:nvSpPr>
          <p:spPr>
            <a:xfrm>
              <a:off x="2247497" y="3474750"/>
              <a:ext cx="55880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yenR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DF8950E-6440-564B-8AA2-03A97EEFABDB}"/>
                </a:ext>
              </a:extLst>
            </p:cNvPr>
            <p:cNvSpPr txBox="1"/>
            <p:nvPr/>
          </p:nvSpPr>
          <p:spPr>
            <a:xfrm>
              <a:off x="1656651" y="3474750"/>
              <a:ext cx="62670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Parent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383D87-157C-1640-8E48-7D29C6E4B631}"/>
                </a:ext>
              </a:extLst>
            </p:cNvPr>
            <p:cNvSpPr txBox="1"/>
            <p:nvPr/>
          </p:nvSpPr>
          <p:spPr>
            <a:xfrm rot="16200000">
              <a:off x="-66050" y="2155902"/>
              <a:ext cx="194276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Analyte peak area (counts)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4054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389</TotalTime>
  <Words>69</Words>
  <Application>Microsoft Macintosh PowerPoint</Application>
  <PresentationFormat>A4 Paper (210x297 mm)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Atkinson</dc:creator>
  <cp:lastModifiedBy>Steve Atkinson</cp:lastModifiedBy>
  <cp:revision>14</cp:revision>
  <cp:lastPrinted>2018-04-23T21:49:21Z</cp:lastPrinted>
  <dcterms:created xsi:type="dcterms:W3CDTF">2018-02-05T15:18:00Z</dcterms:created>
  <dcterms:modified xsi:type="dcterms:W3CDTF">2018-06-15T20:06:04Z</dcterms:modified>
</cp:coreProperties>
</file>